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7" r:id="rId2"/>
    <p:sldId id="375" r:id="rId3"/>
    <p:sldId id="518" r:id="rId4"/>
    <p:sldId id="517" r:id="rId5"/>
    <p:sldId id="412" r:id="rId6"/>
    <p:sldId id="413" r:id="rId7"/>
    <p:sldId id="538" r:id="rId8"/>
    <p:sldId id="521" r:id="rId9"/>
    <p:sldId id="415" r:id="rId10"/>
    <p:sldId id="522" r:id="rId11"/>
    <p:sldId id="524" r:id="rId12"/>
    <p:sldId id="525" r:id="rId13"/>
    <p:sldId id="526" r:id="rId14"/>
    <p:sldId id="527" r:id="rId15"/>
    <p:sldId id="528" r:id="rId16"/>
    <p:sldId id="47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471" r:id="rId27"/>
    <p:sldId id="477" r:id="rId28"/>
    <p:sldId id="539" r:id="rId29"/>
    <p:sldId id="540" r:id="rId30"/>
    <p:sldId id="541" r:id="rId31"/>
    <p:sldId id="414" r:id="rId32"/>
    <p:sldId id="542" r:id="rId33"/>
    <p:sldId id="523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46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79058" autoAdjust="0"/>
  </p:normalViewPr>
  <p:slideViewPr>
    <p:cSldViewPr>
      <p:cViewPr varScale="1">
        <p:scale>
          <a:sx n="93" d="100"/>
          <a:sy n="93" d="100"/>
        </p:scale>
        <p:origin x="-21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1)</a:t>
          </a:r>
          <a:r>
            <a:rPr lang="tr-TR" dirty="0" smtClean="0"/>
            <a:t> Devamlı bilgisayarda oyun oynamak istiyorum.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10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Geç saatlere kadar bilgisayar başında oturmaktan uykusuz kalıyorum.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4E40302-747E-4224-8540-5F0DED81DDAA}" type="presOf" srcId="{A3A1A164-9A30-48A1-BC7A-F97DA2DAEB4F}" destId="{9878A4AC-9637-4D5D-81F6-D2A78DA5E0B1}" srcOrd="1" destOrd="0" presId="urn:microsoft.com/office/officeart/2005/8/layout/target3"/>
    <dgm:cxn modelId="{4B05E116-6ED2-41FC-8E67-4C3280F1BA8D}" type="presOf" srcId="{A3A1A164-9A30-48A1-BC7A-F97DA2DAEB4F}" destId="{94A2F810-B32D-4268-9671-85B63FEEEFEF}" srcOrd="0" destOrd="0" presId="urn:microsoft.com/office/officeart/2005/8/layout/target3"/>
    <dgm:cxn modelId="{D6B2B570-0A27-456C-819C-38FBA70D3AF2}" type="presOf" srcId="{2D318D19-66A0-4865-BA09-96114A896C75}" destId="{3259D87D-7509-417F-AB19-1F422228504B}" srcOrd="0" destOrd="0" presId="urn:microsoft.com/office/officeart/2005/8/layout/target3"/>
    <dgm:cxn modelId="{52D3D70C-5B9D-47D9-A03C-3B2AA4E2CE7C}" type="presParOf" srcId="{3259D87D-7509-417F-AB19-1F422228504B}" destId="{96F02EF8-5DC7-48B8-90D2-A3DA91170803}" srcOrd="0" destOrd="0" presId="urn:microsoft.com/office/officeart/2005/8/layout/target3"/>
    <dgm:cxn modelId="{AB35C2F6-F0B6-4FF4-B41D-F3B5C83F39EC}" type="presParOf" srcId="{3259D87D-7509-417F-AB19-1F422228504B}" destId="{D8243531-9D3F-43F4-90F6-806227E7E4C6}" srcOrd="1" destOrd="0" presId="urn:microsoft.com/office/officeart/2005/8/layout/target3"/>
    <dgm:cxn modelId="{E13BF5D0-9524-45ED-A0A6-16B820FA1DD1}" type="presParOf" srcId="{3259D87D-7509-417F-AB19-1F422228504B}" destId="{94A2F810-B32D-4268-9671-85B63FEEEFEF}" srcOrd="2" destOrd="0" presId="urn:microsoft.com/office/officeart/2005/8/layout/target3"/>
    <dgm:cxn modelId="{59B4CD01-687A-4E70-A4EE-1B740A6D9F9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537456-099F-410A-AA68-D48EC8121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97CF4-17C8-4617-8717-0DDF4EE10BF6}">
      <dgm:prSet phldrT="[Text]"/>
      <dgm:spPr/>
      <dgm:t>
        <a:bodyPr/>
        <a:lstStyle/>
        <a:p>
          <a:r>
            <a:rPr lang="tr-TR" b="1" dirty="0" smtClean="0"/>
            <a:t>“Hiçbir zaman” ifadeleriniz çoğunluktaysa</a:t>
          </a:r>
          <a:endParaRPr lang="en-US" dirty="0"/>
        </a:p>
      </dgm:t>
    </dgm:pt>
    <dgm:pt modelId="{404BBFFB-DC22-4BC7-B9F5-E63D26E8037D}" type="parTrans" cxnId="{9B503967-4219-4CAA-B2D4-E5087AF26AA1}">
      <dgm:prSet/>
      <dgm:spPr/>
      <dgm:t>
        <a:bodyPr/>
        <a:lstStyle/>
        <a:p>
          <a:endParaRPr lang="en-US"/>
        </a:p>
      </dgm:t>
    </dgm:pt>
    <dgm:pt modelId="{450A9E38-6937-4943-9C7A-25995C47FB19}" type="sibTrans" cxnId="{9B503967-4219-4CAA-B2D4-E5087AF26AA1}">
      <dgm:prSet/>
      <dgm:spPr/>
      <dgm:t>
        <a:bodyPr/>
        <a:lstStyle/>
        <a:p>
          <a:endParaRPr lang="en-US"/>
        </a:p>
      </dgm:t>
    </dgm:pt>
    <dgm:pt modelId="{883847EC-2BF8-4DA4-97B5-E666D539CC69}">
      <dgm:prSet phldrT="[Text]"/>
      <dgm:spPr/>
      <dgm:t>
        <a:bodyPr anchor="ctr"/>
        <a:lstStyle/>
        <a:p>
          <a:r>
            <a:rPr lang="tr-TR" dirty="0" smtClean="0"/>
            <a:t>Teknoloji konusunda gayet iyi durumdasınız.</a:t>
          </a:r>
          <a:endParaRPr lang="en-US" dirty="0"/>
        </a:p>
      </dgm:t>
    </dgm:pt>
    <dgm:pt modelId="{28B2BD97-7327-408B-AC5E-142EBF0C1AA4}" type="parTrans" cxnId="{2541E7E4-69D7-43C6-8F4C-8A5208A49249}">
      <dgm:prSet/>
      <dgm:spPr/>
      <dgm:t>
        <a:bodyPr/>
        <a:lstStyle/>
        <a:p>
          <a:endParaRPr lang="en-US"/>
        </a:p>
      </dgm:t>
    </dgm:pt>
    <dgm:pt modelId="{8CDE270B-C1FB-44EF-9746-25AD95517777}" type="sibTrans" cxnId="{2541E7E4-69D7-43C6-8F4C-8A5208A49249}">
      <dgm:prSet/>
      <dgm:spPr/>
      <dgm:t>
        <a:bodyPr/>
        <a:lstStyle/>
        <a:p>
          <a:endParaRPr lang="en-US"/>
        </a:p>
      </dgm:t>
    </dgm:pt>
    <dgm:pt modelId="{2FE5D349-00E9-4143-9BDC-985BF67A2115}">
      <dgm:prSet phldrT="[Text]"/>
      <dgm:spPr/>
      <dgm:t>
        <a:bodyPr/>
        <a:lstStyle/>
        <a:p>
          <a:r>
            <a:rPr lang="tr-TR" b="1" dirty="0" smtClean="0"/>
            <a:t>“Bazen” ifadeleriniz çoğunluktaysa</a:t>
          </a:r>
          <a:endParaRPr lang="en-US" dirty="0"/>
        </a:p>
      </dgm:t>
    </dgm:pt>
    <dgm:pt modelId="{C47F0077-DB82-4AAD-A234-FED706796B6F}" type="parTrans" cxnId="{879E4C73-CB5A-4903-8146-3FBFE42C17D0}">
      <dgm:prSet/>
      <dgm:spPr/>
      <dgm:t>
        <a:bodyPr/>
        <a:lstStyle/>
        <a:p>
          <a:endParaRPr lang="en-US"/>
        </a:p>
      </dgm:t>
    </dgm:pt>
    <dgm:pt modelId="{E83A0C75-33E1-402B-8992-5A738CA951FF}" type="sibTrans" cxnId="{879E4C73-CB5A-4903-8146-3FBFE42C17D0}">
      <dgm:prSet/>
      <dgm:spPr/>
      <dgm:t>
        <a:bodyPr/>
        <a:lstStyle/>
        <a:p>
          <a:endParaRPr lang="en-US"/>
        </a:p>
      </dgm:t>
    </dgm:pt>
    <dgm:pt modelId="{AAAC4660-D1FF-4B12-8DDC-C5C11D61AD5E}">
      <dgm:prSet phldrT="[Text]"/>
      <dgm:spPr/>
      <dgm:t>
        <a:bodyPr anchor="ctr"/>
        <a:lstStyle/>
        <a:p>
          <a:r>
            <a:rPr lang="tr-TR" dirty="0" smtClean="0"/>
            <a:t>Ufak tefek düzeltmelerle sorunu halledebilirsiniz.</a:t>
          </a:r>
          <a:endParaRPr lang="en-US" dirty="0"/>
        </a:p>
      </dgm:t>
    </dgm:pt>
    <dgm:pt modelId="{BA328443-E15B-48F8-BB53-D9983F36B039}" type="parTrans" cxnId="{6FEDAA95-610E-4981-9B3C-90B311908D31}">
      <dgm:prSet/>
      <dgm:spPr/>
      <dgm:t>
        <a:bodyPr/>
        <a:lstStyle/>
        <a:p>
          <a:endParaRPr lang="en-US"/>
        </a:p>
      </dgm:t>
    </dgm:pt>
    <dgm:pt modelId="{231A654B-9252-46C4-8CEF-54E3B57D08DB}" type="sibTrans" cxnId="{6FEDAA95-610E-4981-9B3C-90B311908D31}">
      <dgm:prSet/>
      <dgm:spPr/>
      <dgm:t>
        <a:bodyPr/>
        <a:lstStyle/>
        <a:p>
          <a:endParaRPr lang="en-US"/>
        </a:p>
      </dgm:t>
    </dgm:pt>
    <dgm:pt modelId="{8259002B-6F85-4603-BCBB-C984C7D0F9C3}">
      <dgm:prSet phldrT="[Text]"/>
      <dgm:spPr/>
      <dgm:t>
        <a:bodyPr/>
        <a:lstStyle/>
        <a:p>
          <a:r>
            <a:rPr lang="tr-TR" b="1" dirty="0" smtClean="0"/>
            <a:t>“Her zaman” ifadeleriniz çoğunluktaysa</a:t>
          </a:r>
          <a:endParaRPr lang="en-US" dirty="0"/>
        </a:p>
      </dgm:t>
    </dgm:pt>
    <dgm:pt modelId="{F2C00317-F20F-43A7-987A-0081802106A3}" type="parTrans" cxnId="{638BA8BC-9E22-40B3-8610-DAF8DAF76D58}">
      <dgm:prSet/>
      <dgm:spPr/>
      <dgm:t>
        <a:bodyPr/>
        <a:lstStyle/>
        <a:p>
          <a:endParaRPr lang="en-US"/>
        </a:p>
      </dgm:t>
    </dgm:pt>
    <dgm:pt modelId="{6F774811-BF26-40C3-AB1B-5750E7865820}" type="sibTrans" cxnId="{638BA8BC-9E22-40B3-8610-DAF8DAF76D58}">
      <dgm:prSet/>
      <dgm:spPr/>
      <dgm:t>
        <a:bodyPr/>
        <a:lstStyle/>
        <a:p>
          <a:endParaRPr lang="en-US"/>
        </a:p>
      </dgm:t>
    </dgm:pt>
    <dgm:pt modelId="{0E028B37-21EA-47D0-8235-53AA47897F3E}">
      <dgm:prSet phldrT="[Text]"/>
      <dgm:spPr/>
      <dgm:t>
        <a:bodyPr anchor="ctr"/>
        <a:lstStyle/>
        <a:p>
          <a:r>
            <a:rPr lang="tr-TR" dirty="0" smtClean="0"/>
            <a:t>Acil durum sirenleri çalıyor demektir. Acilen teknoloji kullanımınızda önlemler almalı, köklü değişiklikler yapmalısınız.</a:t>
          </a:r>
          <a:endParaRPr lang="en-US" dirty="0"/>
        </a:p>
      </dgm:t>
    </dgm:pt>
    <dgm:pt modelId="{9EB7419C-1159-482E-8EFF-AA20971F6CCB}" type="parTrans" cxnId="{9E5F27AD-D164-4E24-9CD4-753E8CC23D8F}">
      <dgm:prSet/>
      <dgm:spPr/>
      <dgm:t>
        <a:bodyPr/>
        <a:lstStyle/>
        <a:p>
          <a:endParaRPr lang="en-US"/>
        </a:p>
      </dgm:t>
    </dgm:pt>
    <dgm:pt modelId="{5B88A7CC-9E79-4A94-81FC-6E77242BC566}" type="sibTrans" cxnId="{9E5F27AD-D164-4E24-9CD4-753E8CC23D8F}">
      <dgm:prSet/>
      <dgm:spPr/>
      <dgm:t>
        <a:bodyPr/>
        <a:lstStyle/>
        <a:p>
          <a:endParaRPr lang="en-US"/>
        </a:p>
      </dgm:t>
    </dgm:pt>
    <dgm:pt modelId="{E16E4C30-C637-454A-80AB-5A7511D758F7}" type="pres">
      <dgm:prSet presAssocID="{0C537456-099F-410A-AA68-D48EC8121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8B44F2-FCB2-4031-B466-404548E071E1}" type="pres">
      <dgm:prSet presAssocID="{C3197CF4-17C8-4617-8717-0DDF4EE10BF6}" presName="linNode" presStyleCnt="0"/>
      <dgm:spPr/>
    </dgm:pt>
    <dgm:pt modelId="{6277F732-27AE-4406-B7D2-35FB74D207AF}" type="pres">
      <dgm:prSet presAssocID="{C3197CF4-17C8-4617-8717-0DDF4EE10BF6}" presName="parentShp" presStyleLbl="node1" presStyleIdx="0" presStyleCnt="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3023C-3D5B-4CA6-A07C-054BE3F6C5DD}" type="pres">
      <dgm:prSet presAssocID="{C3197CF4-17C8-4617-8717-0DDF4EE10BF6}" presName="childShp" presStyleLbl="bgAccFollowNode1" presStyleIdx="0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31409-1941-44D6-8928-ED9E1375E547}" type="pres">
      <dgm:prSet presAssocID="{450A9E38-6937-4943-9C7A-25995C47FB19}" presName="spacing" presStyleCnt="0"/>
      <dgm:spPr/>
    </dgm:pt>
    <dgm:pt modelId="{4734B0C9-56C6-4475-9644-AB21B335C2C7}" type="pres">
      <dgm:prSet presAssocID="{2FE5D349-00E9-4143-9BDC-985BF67A2115}" presName="linNode" presStyleCnt="0"/>
      <dgm:spPr/>
    </dgm:pt>
    <dgm:pt modelId="{920798AC-E4C8-4562-A4FC-CD0FB033E9F5}" type="pres">
      <dgm:prSet presAssocID="{2FE5D349-00E9-4143-9BDC-985BF67A2115}" presName="parentShp" presStyleLbl="node1" presStyleIdx="1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0EAA-FCA0-4A42-AC36-91A9275B5B74}" type="pres">
      <dgm:prSet presAssocID="{2FE5D349-00E9-4143-9BDC-985BF67A2115}" presName="childShp" presStyleLbl="bgAccFollowNode1" presStyleIdx="1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02704-8AC2-4137-8F36-70F3EE6E70B3}" type="pres">
      <dgm:prSet presAssocID="{E83A0C75-33E1-402B-8992-5A738CA951FF}" presName="spacing" presStyleCnt="0"/>
      <dgm:spPr/>
    </dgm:pt>
    <dgm:pt modelId="{32212767-F5AA-4426-9551-15D06A5166B3}" type="pres">
      <dgm:prSet presAssocID="{8259002B-6F85-4603-BCBB-C984C7D0F9C3}" presName="linNode" presStyleCnt="0"/>
      <dgm:spPr/>
    </dgm:pt>
    <dgm:pt modelId="{66E24D00-E559-43B8-8E54-AC77A5918191}" type="pres">
      <dgm:prSet presAssocID="{8259002B-6F85-4603-BCBB-C984C7D0F9C3}" presName="parentShp" presStyleLbl="node1" presStyleIdx="2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F268-5ADC-45E9-BC85-1540833FAAD2}" type="pres">
      <dgm:prSet presAssocID="{8259002B-6F85-4603-BCBB-C984C7D0F9C3}" presName="childShp" presStyleLbl="bgAccFollowNode1" presStyleIdx="2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BA8BC-9E22-40B3-8610-DAF8DAF76D58}" srcId="{0C537456-099F-410A-AA68-D48EC8121586}" destId="{8259002B-6F85-4603-BCBB-C984C7D0F9C3}" srcOrd="2" destOrd="0" parTransId="{F2C00317-F20F-43A7-987A-0081802106A3}" sibTransId="{6F774811-BF26-40C3-AB1B-5750E7865820}"/>
    <dgm:cxn modelId="{B954A81E-C0A7-4F91-ABD5-FD98430ABCD5}" type="presOf" srcId="{AAAC4660-D1FF-4B12-8DDC-C5C11D61AD5E}" destId="{7C420EAA-FCA0-4A42-AC36-91A9275B5B74}" srcOrd="0" destOrd="0" presId="urn:microsoft.com/office/officeart/2005/8/layout/vList6"/>
    <dgm:cxn modelId="{03DA58C8-1DBA-4BE0-9510-4DD14BFCF1B3}" type="presOf" srcId="{8259002B-6F85-4603-BCBB-C984C7D0F9C3}" destId="{66E24D00-E559-43B8-8E54-AC77A5918191}" srcOrd="0" destOrd="0" presId="urn:microsoft.com/office/officeart/2005/8/layout/vList6"/>
    <dgm:cxn modelId="{9B503967-4219-4CAA-B2D4-E5087AF26AA1}" srcId="{0C537456-099F-410A-AA68-D48EC8121586}" destId="{C3197CF4-17C8-4617-8717-0DDF4EE10BF6}" srcOrd="0" destOrd="0" parTransId="{404BBFFB-DC22-4BC7-B9F5-E63D26E8037D}" sibTransId="{450A9E38-6937-4943-9C7A-25995C47FB19}"/>
    <dgm:cxn modelId="{3B0C68DA-494F-4C0C-B356-AAA305E378FD}" type="presOf" srcId="{883847EC-2BF8-4DA4-97B5-E666D539CC69}" destId="{4433023C-3D5B-4CA6-A07C-054BE3F6C5DD}" srcOrd="0" destOrd="0" presId="urn:microsoft.com/office/officeart/2005/8/layout/vList6"/>
    <dgm:cxn modelId="{C9BE4813-395B-44FE-9AB7-93FEFD3B2737}" type="presOf" srcId="{0C537456-099F-410A-AA68-D48EC8121586}" destId="{E16E4C30-C637-454A-80AB-5A7511D758F7}" srcOrd="0" destOrd="0" presId="urn:microsoft.com/office/officeart/2005/8/layout/vList6"/>
    <dgm:cxn modelId="{9E5F27AD-D164-4E24-9CD4-753E8CC23D8F}" srcId="{8259002B-6F85-4603-BCBB-C984C7D0F9C3}" destId="{0E028B37-21EA-47D0-8235-53AA47897F3E}" srcOrd="0" destOrd="0" parTransId="{9EB7419C-1159-482E-8EFF-AA20971F6CCB}" sibTransId="{5B88A7CC-9E79-4A94-81FC-6E77242BC566}"/>
    <dgm:cxn modelId="{879E4C73-CB5A-4903-8146-3FBFE42C17D0}" srcId="{0C537456-099F-410A-AA68-D48EC8121586}" destId="{2FE5D349-00E9-4143-9BDC-985BF67A2115}" srcOrd="1" destOrd="0" parTransId="{C47F0077-DB82-4AAD-A234-FED706796B6F}" sibTransId="{E83A0C75-33E1-402B-8992-5A738CA951FF}"/>
    <dgm:cxn modelId="{2541E7E4-69D7-43C6-8F4C-8A5208A49249}" srcId="{C3197CF4-17C8-4617-8717-0DDF4EE10BF6}" destId="{883847EC-2BF8-4DA4-97B5-E666D539CC69}" srcOrd="0" destOrd="0" parTransId="{28B2BD97-7327-408B-AC5E-142EBF0C1AA4}" sibTransId="{8CDE270B-C1FB-44EF-9746-25AD95517777}"/>
    <dgm:cxn modelId="{EEE6C3CC-F1AD-4864-A167-A1CC81967D7B}" type="presOf" srcId="{2FE5D349-00E9-4143-9BDC-985BF67A2115}" destId="{920798AC-E4C8-4562-A4FC-CD0FB033E9F5}" srcOrd="0" destOrd="0" presId="urn:microsoft.com/office/officeart/2005/8/layout/vList6"/>
    <dgm:cxn modelId="{F77F54D3-F5AC-458F-AE43-3AFB2B72E3BF}" type="presOf" srcId="{C3197CF4-17C8-4617-8717-0DDF4EE10BF6}" destId="{6277F732-27AE-4406-B7D2-35FB74D207AF}" srcOrd="0" destOrd="0" presId="urn:microsoft.com/office/officeart/2005/8/layout/vList6"/>
    <dgm:cxn modelId="{8FE07863-F9D4-40BB-B534-D1B91C5B4E93}" type="presOf" srcId="{0E028B37-21EA-47D0-8235-53AA47897F3E}" destId="{67BDF268-5ADC-45E9-BC85-1540833FAAD2}" srcOrd="0" destOrd="0" presId="urn:microsoft.com/office/officeart/2005/8/layout/vList6"/>
    <dgm:cxn modelId="{6FEDAA95-610E-4981-9B3C-90B311908D31}" srcId="{2FE5D349-00E9-4143-9BDC-985BF67A2115}" destId="{AAAC4660-D1FF-4B12-8DDC-C5C11D61AD5E}" srcOrd="0" destOrd="0" parTransId="{BA328443-E15B-48F8-BB53-D9983F36B039}" sibTransId="{231A654B-9252-46C4-8CEF-54E3B57D08DB}"/>
    <dgm:cxn modelId="{2B44803A-7600-4299-B1DF-3066E381274C}" type="presParOf" srcId="{E16E4C30-C637-454A-80AB-5A7511D758F7}" destId="{F38B44F2-FCB2-4031-B466-404548E071E1}" srcOrd="0" destOrd="0" presId="urn:microsoft.com/office/officeart/2005/8/layout/vList6"/>
    <dgm:cxn modelId="{FC6296C2-9BDE-44FD-9E4B-78E73497E35B}" type="presParOf" srcId="{F38B44F2-FCB2-4031-B466-404548E071E1}" destId="{6277F732-27AE-4406-B7D2-35FB74D207AF}" srcOrd="0" destOrd="0" presId="urn:microsoft.com/office/officeart/2005/8/layout/vList6"/>
    <dgm:cxn modelId="{5A7D4CCC-4B5F-43B8-A2E5-246FCF6B6D80}" type="presParOf" srcId="{F38B44F2-FCB2-4031-B466-404548E071E1}" destId="{4433023C-3D5B-4CA6-A07C-054BE3F6C5DD}" srcOrd="1" destOrd="0" presId="urn:microsoft.com/office/officeart/2005/8/layout/vList6"/>
    <dgm:cxn modelId="{6DE11543-336F-48B5-A7B9-0E388C3958D3}" type="presParOf" srcId="{E16E4C30-C637-454A-80AB-5A7511D758F7}" destId="{0F231409-1941-44D6-8928-ED9E1375E547}" srcOrd="1" destOrd="0" presId="urn:microsoft.com/office/officeart/2005/8/layout/vList6"/>
    <dgm:cxn modelId="{060A37CC-73EA-4439-B4A8-33732D03AB07}" type="presParOf" srcId="{E16E4C30-C637-454A-80AB-5A7511D758F7}" destId="{4734B0C9-56C6-4475-9644-AB21B335C2C7}" srcOrd="2" destOrd="0" presId="urn:microsoft.com/office/officeart/2005/8/layout/vList6"/>
    <dgm:cxn modelId="{7254CD9C-CDE7-4EAD-A0AD-CAB1283D3967}" type="presParOf" srcId="{4734B0C9-56C6-4475-9644-AB21B335C2C7}" destId="{920798AC-E4C8-4562-A4FC-CD0FB033E9F5}" srcOrd="0" destOrd="0" presId="urn:microsoft.com/office/officeart/2005/8/layout/vList6"/>
    <dgm:cxn modelId="{C5DD56A4-0B8C-4087-893E-A72022DCE056}" type="presParOf" srcId="{4734B0C9-56C6-4475-9644-AB21B335C2C7}" destId="{7C420EAA-FCA0-4A42-AC36-91A9275B5B74}" srcOrd="1" destOrd="0" presId="urn:microsoft.com/office/officeart/2005/8/layout/vList6"/>
    <dgm:cxn modelId="{AF4F7950-BF50-4EFD-8121-5F980D3CF44A}" type="presParOf" srcId="{E16E4C30-C637-454A-80AB-5A7511D758F7}" destId="{FE802704-8AC2-4137-8F36-70F3EE6E70B3}" srcOrd="3" destOrd="0" presId="urn:microsoft.com/office/officeart/2005/8/layout/vList6"/>
    <dgm:cxn modelId="{B13DEDFE-04C2-4578-8B05-891C77F5BC20}" type="presParOf" srcId="{E16E4C30-C637-454A-80AB-5A7511D758F7}" destId="{32212767-F5AA-4426-9551-15D06A5166B3}" srcOrd="4" destOrd="0" presId="urn:microsoft.com/office/officeart/2005/8/layout/vList6"/>
    <dgm:cxn modelId="{E3D6FE9E-3BE9-43ED-ADE1-1E48A1D1E694}" type="presParOf" srcId="{32212767-F5AA-4426-9551-15D06A5166B3}" destId="{66E24D00-E559-43B8-8E54-AC77A5918191}" srcOrd="0" destOrd="0" presId="urn:microsoft.com/office/officeart/2005/8/layout/vList6"/>
    <dgm:cxn modelId="{AE4FB9D6-B04A-47D3-9C84-06E687981C03}" type="presParOf" srcId="{32212767-F5AA-4426-9551-15D06A5166B3}" destId="{67BDF268-5ADC-45E9-BC85-1540833FAA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2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Bilgisayar başında zamanın nasıl geçtiğini fark edemiyorum.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46B47A-DB5A-4678-BDBD-225DB30F9140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AC220AA-8365-4A25-BE29-6A69BB0AEAB0}" type="presOf" srcId="{A3A1A164-9A30-48A1-BC7A-F97DA2DAEB4F}" destId="{9878A4AC-9637-4D5D-81F6-D2A78DA5E0B1}" srcOrd="1" destOrd="0" presId="urn:microsoft.com/office/officeart/2005/8/layout/target3"/>
    <dgm:cxn modelId="{692D647C-4782-45A2-B35F-401F1D57701F}" type="presOf" srcId="{A3A1A164-9A30-48A1-BC7A-F97DA2DAEB4F}" destId="{94A2F810-B32D-4268-9671-85B63FEEEFEF}" srcOrd="0" destOrd="0" presId="urn:microsoft.com/office/officeart/2005/8/layout/target3"/>
    <dgm:cxn modelId="{1D3994A1-907E-4C65-BA38-FA2B808D773C}" type="presParOf" srcId="{3259D87D-7509-417F-AB19-1F422228504B}" destId="{96F02EF8-5DC7-48B8-90D2-A3DA91170803}" srcOrd="0" destOrd="0" presId="urn:microsoft.com/office/officeart/2005/8/layout/target3"/>
    <dgm:cxn modelId="{9E9ADC88-AC83-44F9-8B2D-365E8F50225B}" type="presParOf" srcId="{3259D87D-7509-417F-AB19-1F422228504B}" destId="{D8243531-9D3F-43F4-90F6-806227E7E4C6}" srcOrd="1" destOrd="0" presId="urn:microsoft.com/office/officeart/2005/8/layout/target3"/>
    <dgm:cxn modelId="{863245C8-3CFA-453F-8BDE-1DF17277DCBA}" type="presParOf" srcId="{3259D87D-7509-417F-AB19-1F422228504B}" destId="{94A2F810-B32D-4268-9671-85B63FEEEFEF}" srcOrd="2" destOrd="0" presId="urn:microsoft.com/office/officeart/2005/8/layout/target3"/>
    <dgm:cxn modelId="{1A38932F-B527-4174-932A-937ADA8F342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3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Yemeklerimi bilgisayarın başında yiyorum.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31C268FF-CF26-4FB3-9D69-54EBB330411B}" type="presOf" srcId="{A3A1A164-9A30-48A1-BC7A-F97DA2DAEB4F}" destId="{9878A4AC-9637-4D5D-81F6-D2A78DA5E0B1}" srcOrd="1" destOrd="0" presId="urn:microsoft.com/office/officeart/2005/8/layout/target3"/>
    <dgm:cxn modelId="{5A68A910-5F78-49D5-8BB8-794F7369DD21}" type="presOf" srcId="{2D318D19-66A0-4865-BA09-96114A896C75}" destId="{3259D87D-7509-417F-AB19-1F422228504B}" srcOrd="0" destOrd="0" presId="urn:microsoft.com/office/officeart/2005/8/layout/target3"/>
    <dgm:cxn modelId="{C10B876E-FDF9-4B82-BFD0-A5726AB6EAF2}" type="presOf" srcId="{A3A1A164-9A30-48A1-BC7A-F97DA2DAEB4F}" destId="{94A2F810-B32D-4268-9671-85B63FEEEFEF}" srcOrd="0" destOrd="0" presId="urn:microsoft.com/office/officeart/2005/8/layout/target3"/>
    <dgm:cxn modelId="{CF3DE009-5A21-46D3-80CD-A10CB101DEF1}" type="presParOf" srcId="{3259D87D-7509-417F-AB19-1F422228504B}" destId="{96F02EF8-5DC7-48B8-90D2-A3DA91170803}" srcOrd="0" destOrd="0" presId="urn:microsoft.com/office/officeart/2005/8/layout/target3"/>
    <dgm:cxn modelId="{1F990995-3BA3-4C75-A107-2053CE1AE6A8}" type="presParOf" srcId="{3259D87D-7509-417F-AB19-1F422228504B}" destId="{D8243531-9D3F-43F4-90F6-806227E7E4C6}" srcOrd="1" destOrd="0" presId="urn:microsoft.com/office/officeart/2005/8/layout/target3"/>
    <dgm:cxn modelId="{A1962F85-EBD0-4A50-8CAC-DB949B031461}" type="presParOf" srcId="{3259D87D-7509-417F-AB19-1F422228504B}" destId="{94A2F810-B32D-4268-9671-85B63FEEEFEF}" srcOrd="2" destOrd="0" presId="urn:microsoft.com/office/officeart/2005/8/layout/target3"/>
    <dgm:cxn modelId="{08E556A4-6882-4F25-9D3D-5C9107B3698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4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İnternette vakit geçirmek için arkadaşlarımla beraber olmaktan vazgeçiyorum.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3482EFE-77AA-4C27-8292-1A1756660401}" type="presOf" srcId="{2D318D19-66A0-4865-BA09-96114A896C75}" destId="{3259D87D-7509-417F-AB19-1F422228504B}" srcOrd="0" destOrd="0" presId="urn:microsoft.com/office/officeart/2005/8/layout/target3"/>
    <dgm:cxn modelId="{2CA9C5CA-9AA9-4200-9464-A3DD75BDE1F9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6F211D5-FC90-4F31-953E-2B5FB24D2E9A}" type="presOf" srcId="{A3A1A164-9A30-48A1-BC7A-F97DA2DAEB4F}" destId="{94A2F810-B32D-4268-9671-85B63FEEEFEF}" srcOrd="0" destOrd="0" presId="urn:microsoft.com/office/officeart/2005/8/layout/target3"/>
    <dgm:cxn modelId="{C3202FD2-6AAE-4B4B-920E-7A2263DDD30C}" type="presParOf" srcId="{3259D87D-7509-417F-AB19-1F422228504B}" destId="{96F02EF8-5DC7-48B8-90D2-A3DA91170803}" srcOrd="0" destOrd="0" presId="urn:microsoft.com/office/officeart/2005/8/layout/target3"/>
    <dgm:cxn modelId="{A109671E-2F8D-4100-B0F3-FE7A43AA530C}" type="presParOf" srcId="{3259D87D-7509-417F-AB19-1F422228504B}" destId="{D8243531-9D3F-43F4-90F6-806227E7E4C6}" srcOrd="1" destOrd="0" presId="urn:microsoft.com/office/officeart/2005/8/layout/target3"/>
    <dgm:cxn modelId="{C0856D33-AD2B-408A-97CA-BAF231DCFE99}" type="presParOf" srcId="{3259D87D-7509-417F-AB19-1F422228504B}" destId="{94A2F810-B32D-4268-9671-85B63FEEEFEF}" srcOrd="2" destOrd="0" presId="urn:microsoft.com/office/officeart/2005/8/layout/target3"/>
    <dgm:cxn modelId="{F5F63FF9-2C97-4102-950C-87DB58E7191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5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İnternette geçirdiğim süreyi azaltmak istediğimde bunu bir türlü başaramıyorum.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D9548A8-458A-4922-9C80-B26983CC4163}" type="presOf" srcId="{A3A1A164-9A30-48A1-BC7A-F97DA2DAEB4F}" destId="{9878A4AC-9637-4D5D-81F6-D2A78DA5E0B1}" srcOrd="1" destOrd="0" presId="urn:microsoft.com/office/officeart/2005/8/layout/target3"/>
    <dgm:cxn modelId="{F5480A0F-0BB9-49D9-A598-0609BC23CE1F}" type="presOf" srcId="{2D318D19-66A0-4865-BA09-96114A896C75}" destId="{3259D87D-7509-417F-AB19-1F422228504B}" srcOrd="0" destOrd="0" presId="urn:microsoft.com/office/officeart/2005/8/layout/target3"/>
    <dgm:cxn modelId="{C7519BDE-A881-4B3C-BF00-B807503A6E3E}" type="presOf" srcId="{A3A1A164-9A30-48A1-BC7A-F97DA2DAEB4F}" destId="{94A2F810-B32D-4268-9671-85B63FEEEFEF}" srcOrd="0" destOrd="0" presId="urn:microsoft.com/office/officeart/2005/8/layout/target3"/>
    <dgm:cxn modelId="{D9A99D13-70B3-4AEF-9F86-E348209CCFB0}" type="presParOf" srcId="{3259D87D-7509-417F-AB19-1F422228504B}" destId="{96F02EF8-5DC7-48B8-90D2-A3DA91170803}" srcOrd="0" destOrd="0" presId="urn:microsoft.com/office/officeart/2005/8/layout/target3"/>
    <dgm:cxn modelId="{7AA390B1-7688-4A2B-B599-1C04D2CBD907}" type="presParOf" srcId="{3259D87D-7509-417F-AB19-1F422228504B}" destId="{D8243531-9D3F-43F4-90F6-806227E7E4C6}" srcOrd="1" destOrd="0" presId="urn:microsoft.com/office/officeart/2005/8/layout/target3"/>
    <dgm:cxn modelId="{AE729E95-12D5-45E3-ACA4-0698D71A1A20}" type="presParOf" srcId="{3259D87D-7509-417F-AB19-1F422228504B}" destId="{94A2F810-B32D-4268-9671-85B63FEEEFEF}" srcOrd="2" destOrd="0" presId="urn:microsoft.com/office/officeart/2005/8/layout/target3"/>
    <dgm:cxn modelId="{99309FBE-02C8-47ED-9A2B-18F94090B69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6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 yüzünden derslerimi ihmal ediyorum.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50B31D8-C7E0-4328-BCD6-550306882D59}" type="presOf" srcId="{A3A1A164-9A30-48A1-BC7A-F97DA2DAEB4F}" destId="{9878A4AC-9637-4D5D-81F6-D2A78DA5E0B1}" srcOrd="1" destOrd="0" presId="urn:microsoft.com/office/officeart/2005/8/layout/target3"/>
    <dgm:cxn modelId="{C8055736-A541-4EDB-9B3B-07E813799BF7}" type="presOf" srcId="{A3A1A164-9A30-48A1-BC7A-F97DA2DAEB4F}" destId="{94A2F810-B32D-4268-9671-85B63FEEEFEF}" srcOrd="0" destOrd="0" presId="urn:microsoft.com/office/officeart/2005/8/layout/target3"/>
    <dgm:cxn modelId="{9910CE58-5E6D-4A59-B1BB-7156390AF5D8}" type="presOf" srcId="{2D318D19-66A0-4865-BA09-96114A896C75}" destId="{3259D87D-7509-417F-AB19-1F422228504B}" srcOrd="0" destOrd="0" presId="urn:microsoft.com/office/officeart/2005/8/layout/target3"/>
    <dgm:cxn modelId="{57435CFE-F7B4-4A60-B3E8-4E2C97E4F8FE}" type="presParOf" srcId="{3259D87D-7509-417F-AB19-1F422228504B}" destId="{96F02EF8-5DC7-48B8-90D2-A3DA91170803}" srcOrd="0" destOrd="0" presId="urn:microsoft.com/office/officeart/2005/8/layout/target3"/>
    <dgm:cxn modelId="{968B3CDA-36BE-4F29-A9EF-957897E05374}" type="presParOf" srcId="{3259D87D-7509-417F-AB19-1F422228504B}" destId="{D8243531-9D3F-43F4-90F6-806227E7E4C6}" srcOrd="1" destOrd="0" presId="urn:microsoft.com/office/officeart/2005/8/layout/target3"/>
    <dgm:cxn modelId="{EBC81CE2-018C-41AC-AE1E-17DA381CA1AF}" type="presParOf" srcId="{3259D87D-7509-417F-AB19-1F422228504B}" destId="{94A2F810-B32D-4268-9671-85B63FEEEFEF}" srcOrd="2" destOrd="0" presId="urn:microsoft.com/office/officeart/2005/8/layout/target3"/>
    <dgm:cxn modelId="{57EF8FE0-3C10-4AED-B131-1BB4615F0A5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7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Annem babam çok fazla oyun oynadığımı söylediğinde sinirleniyorum.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214D47-75AB-4BDE-9330-EE4AEE464F67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09AD984C-1478-45E1-997E-39C76106A12B}" type="presOf" srcId="{A3A1A164-9A30-48A1-BC7A-F97DA2DAEB4F}" destId="{94A2F810-B32D-4268-9671-85B63FEEEFEF}" srcOrd="0" destOrd="0" presId="urn:microsoft.com/office/officeart/2005/8/layout/target3"/>
    <dgm:cxn modelId="{CA92ABE9-81B7-4523-94D8-609606E40230}" type="presOf" srcId="{A3A1A164-9A30-48A1-BC7A-F97DA2DAEB4F}" destId="{9878A4AC-9637-4D5D-81F6-D2A78DA5E0B1}" srcOrd="1" destOrd="0" presId="urn:microsoft.com/office/officeart/2005/8/layout/target3"/>
    <dgm:cxn modelId="{20A4D7EB-6B53-4690-8C52-6FCA7BA269C1}" type="presParOf" srcId="{3259D87D-7509-417F-AB19-1F422228504B}" destId="{96F02EF8-5DC7-48B8-90D2-A3DA91170803}" srcOrd="0" destOrd="0" presId="urn:microsoft.com/office/officeart/2005/8/layout/target3"/>
    <dgm:cxn modelId="{4633E9F7-419E-46F5-A8EA-696C2DC72955}" type="presParOf" srcId="{3259D87D-7509-417F-AB19-1F422228504B}" destId="{D8243531-9D3F-43F4-90F6-806227E7E4C6}" srcOrd="1" destOrd="0" presId="urn:microsoft.com/office/officeart/2005/8/layout/target3"/>
    <dgm:cxn modelId="{00BFDF3C-6F8A-41E1-BBBE-055782A92974}" type="presParOf" srcId="{3259D87D-7509-417F-AB19-1F422228504B}" destId="{94A2F810-B32D-4268-9671-85B63FEEEFEF}" srcOrd="2" destOrd="0" presId="urn:microsoft.com/office/officeart/2005/8/layout/target3"/>
    <dgm:cxn modelId="{8607E7A5-20B4-48DF-B11F-0D5C9B7637D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8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 oynamadığım zamanlarda aklım oyunlarda kalıyor.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B1398D-2BAC-48B8-A569-D78D82C2D9E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A54BF47-094B-4871-B2F6-119B233D08EB}" type="presOf" srcId="{2D318D19-66A0-4865-BA09-96114A896C75}" destId="{3259D87D-7509-417F-AB19-1F422228504B}" srcOrd="0" destOrd="0" presId="urn:microsoft.com/office/officeart/2005/8/layout/target3"/>
    <dgm:cxn modelId="{017D1974-4B84-4997-B48A-A2B1DE6973C9}" type="presOf" srcId="{A3A1A164-9A30-48A1-BC7A-F97DA2DAEB4F}" destId="{94A2F810-B32D-4268-9671-85B63FEEEFEF}" srcOrd="0" destOrd="0" presId="urn:microsoft.com/office/officeart/2005/8/layout/target3"/>
    <dgm:cxn modelId="{EA8F55BA-10B3-4DB4-9103-FDBF1DA729EC}" type="presParOf" srcId="{3259D87D-7509-417F-AB19-1F422228504B}" destId="{96F02EF8-5DC7-48B8-90D2-A3DA91170803}" srcOrd="0" destOrd="0" presId="urn:microsoft.com/office/officeart/2005/8/layout/target3"/>
    <dgm:cxn modelId="{22399E2B-CCE1-40E8-996D-9361F32683DE}" type="presParOf" srcId="{3259D87D-7509-417F-AB19-1F422228504B}" destId="{D8243531-9D3F-43F4-90F6-806227E7E4C6}" srcOrd="1" destOrd="0" presId="urn:microsoft.com/office/officeart/2005/8/layout/target3"/>
    <dgm:cxn modelId="{6802D608-E744-466C-83CA-63DED5A9B9E5}" type="presParOf" srcId="{3259D87D-7509-417F-AB19-1F422228504B}" destId="{94A2F810-B32D-4268-9671-85B63FEEEFEF}" srcOrd="2" destOrd="0" presId="urn:microsoft.com/office/officeart/2005/8/layout/target3"/>
    <dgm:cxn modelId="{F8A7AC33-282C-4B8C-9745-4D808AB4CFDF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9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Oyunun başından çok zor kalkıyorum.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481EE19-728E-485B-81F5-9AD47F583F4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2355475-B2B5-4CAD-86DE-DC48737EF9DC}" type="presOf" srcId="{2D318D19-66A0-4865-BA09-96114A896C75}" destId="{3259D87D-7509-417F-AB19-1F422228504B}" srcOrd="0" destOrd="0" presId="urn:microsoft.com/office/officeart/2005/8/layout/target3"/>
    <dgm:cxn modelId="{036CB3C3-02BC-4567-A1D3-5B7DAB0ED433}" type="presOf" srcId="{A3A1A164-9A30-48A1-BC7A-F97DA2DAEB4F}" destId="{94A2F810-B32D-4268-9671-85B63FEEEFEF}" srcOrd="0" destOrd="0" presId="urn:microsoft.com/office/officeart/2005/8/layout/target3"/>
    <dgm:cxn modelId="{D0FF0378-A4C0-4012-9DF4-41BB03A92D94}" type="presParOf" srcId="{3259D87D-7509-417F-AB19-1F422228504B}" destId="{96F02EF8-5DC7-48B8-90D2-A3DA91170803}" srcOrd="0" destOrd="0" presId="urn:microsoft.com/office/officeart/2005/8/layout/target3"/>
    <dgm:cxn modelId="{A997249D-81B3-458B-B6FD-D1B25A50C537}" type="presParOf" srcId="{3259D87D-7509-417F-AB19-1F422228504B}" destId="{D8243531-9D3F-43F4-90F6-806227E7E4C6}" srcOrd="1" destOrd="0" presId="urn:microsoft.com/office/officeart/2005/8/layout/target3"/>
    <dgm:cxn modelId="{CAEE36FB-0ECC-4272-98A4-146B6A12E663}" type="presParOf" srcId="{3259D87D-7509-417F-AB19-1F422228504B}" destId="{94A2F810-B32D-4268-9671-85B63FEEEFEF}" srcOrd="2" destOrd="0" presId="urn:microsoft.com/office/officeart/2005/8/layout/target3"/>
    <dgm:cxn modelId="{5BB610B5-D3E4-4F47-A95C-B85BFFDD90B8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FF0000"/>
              </a:solidFill>
            </a:rPr>
            <a:t>1)</a:t>
          </a:r>
          <a:r>
            <a:rPr lang="tr-TR" sz="3900" kern="1200" dirty="0" smtClean="0"/>
            <a:t> Devamlı bilgisayarda oyun oynamak istiyorum.</a:t>
          </a:r>
          <a:endParaRPr lang="en-US" sz="3900" kern="1200" dirty="0"/>
        </a:p>
      </dsp:txBody>
      <dsp:txXfrm>
        <a:off x="1091302" y="0"/>
        <a:ext cx="4319990" cy="2246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solidFill>
                <a:srgbClr val="FF0000"/>
              </a:solidFill>
            </a:rPr>
            <a:t>10</a:t>
          </a:r>
          <a:r>
            <a:rPr lang="en-US" sz="3500" kern="1200" dirty="0" smtClean="0">
              <a:solidFill>
                <a:srgbClr val="FF0000"/>
              </a:solidFill>
            </a:rPr>
            <a:t>)</a:t>
          </a:r>
          <a:r>
            <a:rPr lang="tr-TR" sz="3500" kern="1200" dirty="0" smtClean="0"/>
            <a:t> Geç saatlere kadar bilgisayar başında oturmaktan uykusuz kalıyorum.</a:t>
          </a:r>
          <a:endParaRPr lang="en-US" sz="3500" kern="1200" dirty="0"/>
        </a:p>
      </dsp:txBody>
      <dsp:txXfrm>
        <a:off x="1091302" y="0"/>
        <a:ext cx="4319990" cy="22467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3023C-3D5B-4CA6-A07C-054BE3F6C5DD}">
      <dsp:nvSpPr>
        <dsp:cNvPr id="0" name=""/>
        <dsp:cNvSpPr/>
      </dsp:nvSpPr>
      <dsp:spPr>
        <a:xfrm>
          <a:off x="0" y="0"/>
          <a:ext cx="4348876" cy="1495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Teknoloji konusunda gayet iyi durumdasınız.</a:t>
          </a:r>
          <a:endParaRPr lang="en-US" sz="1900" kern="1200" dirty="0"/>
        </a:p>
      </dsp:txBody>
      <dsp:txXfrm>
        <a:off x="0" y="186878"/>
        <a:ext cx="3788242" cy="1121269"/>
      </dsp:txXfrm>
    </dsp:sp>
    <dsp:sp modelId="{6277F732-27AE-4406-B7D2-35FB74D207AF}">
      <dsp:nvSpPr>
        <dsp:cNvPr id="0" name=""/>
        <dsp:cNvSpPr/>
      </dsp:nvSpPr>
      <dsp:spPr>
        <a:xfrm>
          <a:off x="4348876" y="0"/>
          <a:ext cx="2899251" cy="1495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/>
            <a:t>“Hiçbir zaman” ifadeleriniz çoğunluktaysa</a:t>
          </a:r>
          <a:endParaRPr lang="en-US" sz="2900" kern="1200" dirty="0"/>
        </a:p>
      </dsp:txBody>
      <dsp:txXfrm>
        <a:off x="4421857" y="72981"/>
        <a:ext cx="2753289" cy="1349063"/>
      </dsp:txXfrm>
    </dsp:sp>
    <dsp:sp modelId="{7C420EAA-FCA0-4A42-AC36-91A9275B5B74}">
      <dsp:nvSpPr>
        <dsp:cNvPr id="0" name=""/>
        <dsp:cNvSpPr/>
      </dsp:nvSpPr>
      <dsp:spPr>
        <a:xfrm>
          <a:off x="0" y="1644527"/>
          <a:ext cx="4348876" cy="1495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Ufak tefek düzeltmelerle sorunu halledebilirsiniz.</a:t>
          </a:r>
          <a:endParaRPr lang="en-US" sz="1900" kern="1200" dirty="0"/>
        </a:p>
      </dsp:txBody>
      <dsp:txXfrm>
        <a:off x="0" y="1831405"/>
        <a:ext cx="3788242" cy="1121269"/>
      </dsp:txXfrm>
    </dsp:sp>
    <dsp:sp modelId="{920798AC-E4C8-4562-A4FC-CD0FB033E9F5}">
      <dsp:nvSpPr>
        <dsp:cNvPr id="0" name=""/>
        <dsp:cNvSpPr/>
      </dsp:nvSpPr>
      <dsp:spPr>
        <a:xfrm>
          <a:off x="4348876" y="1644527"/>
          <a:ext cx="2899251" cy="1495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/>
            <a:t>“Bazen” ifadeleriniz çoğunluktaysa</a:t>
          </a:r>
          <a:endParaRPr lang="en-US" sz="2900" kern="1200" dirty="0"/>
        </a:p>
      </dsp:txBody>
      <dsp:txXfrm>
        <a:off x="4421857" y="1717508"/>
        <a:ext cx="2753289" cy="1349063"/>
      </dsp:txXfrm>
    </dsp:sp>
    <dsp:sp modelId="{67BDF268-5ADC-45E9-BC85-1540833FAAD2}">
      <dsp:nvSpPr>
        <dsp:cNvPr id="0" name=""/>
        <dsp:cNvSpPr/>
      </dsp:nvSpPr>
      <dsp:spPr>
        <a:xfrm>
          <a:off x="0" y="3289055"/>
          <a:ext cx="4348876" cy="1495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Acil durum sirenleri çalıyor demektir. Acilen teknoloji kullanımınızda önlemler almalı, köklü değişiklikler yapmalısınız.</a:t>
          </a:r>
          <a:endParaRPr lang="en-US" sz="1900" kern="1200" dirty="0"/>
        </a:p>
      </dsp:txBody>
      <dsp:txXfrm>
        <a:off x="0" y="3475933"/>
        <a:ext cx="3788242" cy="1121269"/>
      </dsp:txXfrm>
    </dsp:sp>
    <dsp:sp modelId="{66E24D00-E559-43B8-8E54-AC77A5918191}">
      <dsp:nvSpPr>
        <dsp:cNvPr id="0" name=""/>
        <dsp:cNvSpPr/>
      </dsp:nvSpPr>
      <dsp:spPr>
        <a:xfrm>
          <a:off x="4348876" y="3289055"/>
          <a:ext cx="2899251" cy="1495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/>
            <a:t>“Her zaman” ifadeleriniz çoğunluktaysa</a:t>
          </a:r>
          <a:endParaRPr lang="en-US" sz="2900" kern="1200" dirty="0"/>
        </a:p>
      </dsp:txBody>
      <dsp:txXfrm>
        <a:off x="4421857" y="3362036"/>
        <a:ext cx="2753289" cy="1349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solidFill>
                <a:srgbClr val="FF0000"/>
              </a:solidFill>
            </a:rPr>
            <a:t>2</a:t>
          </a:r>
          <a:r>
            <a:rPr lang="en-US" sz="3500" kern="1200" dirty="0" smtClean="0">
              <a:solidFill>
                <a:srgbClr val="FF0000"/>
              </a:solidFill>
            </a:rPr>
            <a:t>)</a:t>
          </a:r>
          <a:r>
            <a:rPr lang="tr-TR" sz="3500" kern="1200" dirty="0" smtClean="0"/>
            <a:t> Bilgisayar başında zamanın nasıl geçtiğini fark edemiyorum.</a:t>
          </a:r>
          <a:endParaRPr lang="en-US" sz="3500" kern="1200" dirty="0"/>
        </a:p>
      </dsp:txBody>
      <dsp:txXfrm>
        <a:off x="1091302" y="0"/>
        <a:ext cx="4319990" cy="2246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solidFill>
                <a:srgbClr val="FF0000"/>
              </a:solidFill>
            </a:rPr>
            <a:t>3</a:t>
          </a:r>
          <a:r>
            <a:rPr lang="en-US" sz="4400" kern="1200" dirty="0" smtClean="0">
              <a:solidFill>
                <a:srgbClr val="FF0000"/>
              </a:solidFill>
            </a:rPr>
            <a:t>)</a:t>
          </a:r>
          <a:r>
            <a:rPr lang="tr-TR" sz="4400" kern="1200" dirty="0" smtClean="0"/>
            <a:t> Yemeklerimi bilgisayarın başında yiyorum.</a:t>
          </a:r>
          <a:endParaRPr lang="en-US" sz="4400" kern="1200" dirty="0"/>
        </a:p>
      </dsp:txBody>
      <dsp:txXfrm>
        <a:off x="1091302" y="0"/>
        <a:ext cx="4319990" cy="2246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rgbClr val="FF0000"/>
              </a:solidFill>
            </a:rPr>
            <a:t>4</a:t>
          </a:r>
          <a:r>
            <a:rPr lang="en-US" sz="3200" kern="1200" dirty="0" smtClean="0">
              <a:solidFill>
                <a:srgbClr val="FF0000"/>
              </a:solidFill>
            </a:rPr>
            <a:t>)</a:t>
          </a:r>
          <a:r>
            <a:rPr lang="tr-TR" sz="3200" kern="1200" dirty="0" smtClean="0"/>
            <a:t> İnternette vakit geçirmek için arkadaşlarımla beraber olmaktan vazgeçiyorum.</a:t>
          </a:r>
          <a:endParaRPr lang="en-US" sz="3200" kern="1200" dirty="0"/>
        </a:p>
      </dsp:txBody>
      <dsp:txXfrm>
        <a:off x="1091302" y="0"/>
        <a:ext cx="4319990" cy="2246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solidFill>
                <a:srgbClr val="FF0000"/>
              </a:solidFill>
            </a:rPr>
            <a:t>5</a:t>
          </a:r>
          <a:r>
            <a:rPr lang="en-US" sz="3300" kern="1200" dirty="0" smtClean="0">
              <a:solidFill>
                <a:srgbClr val="FF0000"/>
              </a:solidFill>
            </a:rPr>
            <a:t>)</a:t>
          </a:r>
          <a:r>
            <a:rPr lang="tr-TR" sz="3300" kern="1200" dirty="0" smtClean="0"/>
            <a:t> İnternette geçirdiğim süreyi azaltmak istediğimde bunu bir türlü başaramıyorum.</a:t>
          </a:r>
          <a:endParaRPr lang="en-US" sz="3300" kern="1200" dirty="0"/>
        </a:p>
      </dsp:txBody>
      <dsp:txXfrm>
        <a:off x="1091302" y="0"/>
        <a:ext cx="4319990" cy="22467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smtClean="0">
              <a:solidFill>
                <a:srgbClr val="FF0000"/>
              </a:solidFill>
            </a:rPr>
            <a:t>6</a:t>
          </a:r>
          <a:r>
            <a:rPr lang="en-US" sz="4100" kern="1200" dirty="0" smtClean="0">
              <a:solidFill>
                <a:srgbClr val="FF0000"/>
              </a:solidFill>
            </a:rPr>
            <a:t>)</a:t>
          </a:r>
          <a:r>
            <a:rPr lang="tr-TR" sz="4100" kern="1200" dirty="0" smtClean="0"/>
            <a:t> Oyun yüzünden derslerimi ihmal ediyorum.</a:t>
          </a:r>
          <a:endParaRPr lang="en-US" sz="4100" kern="1200" dirty="0"/>
        </a:p>
      </dsp:txBody>
      <dsp:txXfrm>
        <a:off x="1091302" y="0"/>
        <a:ext cx="4319990" cy="2246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solidFill>
                <a:srgbClr val="FF0000"/>
              </a:solidFill>
            </a:rPr>
            <a:t>7</a:t>
          </a:r>
          <a:r>
            <a:rPr lang="en-US" sz="3500" kern="1200" dirty="0" smtClean="0">
              <a:solidFill>
                <a:srgbClr val="FF0000"/>
              </a:solidFill>
            </a:rPr>
            <a:t>)</a:t>
          </a:r>
          <a:r>
            <a:rPr lang="tr-TR" sz="3500" kern="1200" dirty="0" smtClean="0"/>
            <a:t> Annem babam çok fazla oyun oynadığımı söylediğinde sinirleniyorum.</a:t>
          </a:r>
          <a:endParaRPr lang="en-US" sz="3500" kern="1200" dirty="0"/>
        </a:p>
      </dsp:txBody>
      <dsp:txXfrm>
        <a:off x="1091302" y="0"/>
        <a:ext cx="4319990" cy="22467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solidFill>
                <a:srgbClr val="FF0000"/>
              </a:solidFill>
            </a:rPr>
            <a:t>8</a:t>
          </a:r>
          <a:r>
            <a:rPr lang="en-US" sz="3500" kern="1200" dirty="0" smtClean="0">
              <a:solidFill>
                <a:srgbClr val="FF0000"/>
              </a:solidFill>
            </a:rPr>
            <a:t>)</a:t>
          </a:r>
          <a:r>
            <a:rPr lang="tr-TR" sz="3500" kern="1200" dirty="0" smtClean="0"/>
            <a:t> Oyun oynamadığım zamanlarda aklım oyunlarda kalıyor.</a:t>
          </a:r>
          <a:endParaRPr lang="en-US" sz="3500" kern="1200" dirty="0"/>
        </a:p>
      </dsp:txBody>
      <dsp:txXfrm>
        <a:off x="1091302" y="0"/>
        <a:ext cx="4319990" cy="22467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>
              <a:solidFill>
                <a:srgbClr val="FF0000"/>
              </a:solidFill>
            </a:rPr>
            <a:t>9</a:t>
          </a:r>
          <a:r>
            <a:rPr lang="en-US" sz="4500" kern="1200" dirty="0" smtClean="0">
              <a:solidFill>
                <a:srgbClr val="FF0000"/>
              </a:solidFill>
            </a:rPr>
            <a:t>)</a:t>
          </a:r>
          <a:r>
            <a:rPr lang="tr-TR" sz="4500" kern="1200" dirty="0" smtClean="0"/>
            <a:t> Oyunun başından çok zor kalkıyorum.</a:t>
          </a:r>
          <a:endParaRPr lang="en-US" sz="4500" kern="1200" dirty="0"/>
        </a:p>
      </dsp:txBody>
      <dsp:txXfrm>
        <a:off x="1091302" y="0"/>
        <a:ext cx="4319990" cy="2246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ilkokul çağı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çocuklara yönelik hazırlanmış aşağıdaki kitapçıktan ulaşabilirsiniz: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2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5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13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87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8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2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0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86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99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29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9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4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53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6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7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9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4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7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33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ilkokul çağı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19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ilkokul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çağı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1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0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 ve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971600" y="2060848"/>
            <a:ext cx="4680520" cy="2893412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 kullanımınızı </a:t>
            </a:r>
            <a:r>
              <a:rPr lang="tr-TR" sz="2400" dirty="0" smtClean="0"/>
              <a:t>sınırlayın.</a:t>
            </a:r>
          </a:p>
          <a:p>
            <a:pPr algn="ctr"/>
            <a:endParaRPr lang="tr-TR" sz="2400" i="1" dirty="0" smtClean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kendinize sınır çizmiş olursunuz.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17430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21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2314575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771800" y="2060848"/>
            <a:ext cx="6120680" cy="3783693"/>
          </a:xfrm>
          <a:prstGeom prst="wedgeEllipseCallout">
            <a:avLst>
              <a:gd name="adj1" fmla="val -63187"/>
              <a:gd name="adj2" fmla="val 3353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Teknolojiden yararlanma ve kendinizle teknoloji kullanımınız arasına sınır koyma konusunda ailenizden yardım isteyin.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büyüklerinizin tecrübelerinden yararlanmış olursunuz.</a:t>
            </a:r>
          </a:p>
        </p:txBody>
      </p:sp>
    </p:spTree>
    <p:extLst>
      <p:ext uri="{BB962C8B-B14F-4D97-AF65-F5344CB8AC3E}">
        <p14:creationId xmlns:p14="http://schemas.microsoft.com/office/powerpoint/2010/main" val="13023896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32048" y="2060848"/>
            <a:ext cx="5580112" cy="3383067"/>
          </a:xfrm>
          <a:prstGeom prst="wedgeEllipseCallout">
            <a:avLst>
              <a:gd name="adj1" fmla="val 50916"/>
              <a:gd name="adj2" fmla="val 468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Zaten sınırlı zamanlarda yaptığınız teknolojiyle ilişkili işlerinizin ve çalışmalarınızın hemen ardına bir arkadaş buluşması veya zorunlu bir iş </a:t>
            </a:r>
            <a:r>
              <a:rPr lang="tr-TR" sz="2400" dirty="0" smtClean="0"/>
              <a:t>planlayın.</a:t>
            </a:r>
          </a:p>
          <a:p>
            <a:pPr algn="ctr"/>
            <a:endParaRPr lang="tr-TR" sz="1000" dirty="0" smtClean="0"/>
          </a:p>
          <a:p>
            <a:pPr algn="ctr"/>
            <a:r>
              <a:rPr lang="tr-TR" sz="2400" i="1" dirty="0" smtClean="0"/>
              <a:t> Böylece </a:t>
            </a:r>
            <a:r>
              <a:rPr lang="tr-TR" sz="2400" i="1" dirty="0"/>
              <a:t>ölçüyü kaçırmazsınız.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25144"/>
            <a:ext cx="1933575" cy="19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17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7" y="4005064"/>
            <a:ext cx="1933575" cy="273367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75856" y="1916831"/>
            <a:ext cx="5400600" cy="3338553"/>
          </a:xfrm>
          <a:prstGeom prst="wedgeEllipseCallout">
            <a:avLst>
              <a:gd name="adj1" fmla="val -67990"/>
              <a:gd name="adj2" fmla="val 2985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 kullanımı ile ilgili kendinize hedefler belirleyin.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amaçsız ve boşu boşuna bir kullanıma kendinizi kaptırmamış olursunuz. </a:t>
            </a:r>
          </a:p>
        </p:txBody>
      </p:sp>
    </p:spTree>
    <p:extLst>
      <p:ext uri="{BB962C8B-B14F-4D97-AF65-F5344CB8AC3E}">
        <p14:creationId xmlns:p14="http://schemas.microsoft.com/office/powerpoint/2010/main" val="874394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23528" y="1628800"/>
            <a:ext cx="6012160" cy="3933146"/>
          </a:xfrm>
          <a:prstGeom prst="wedgeEllipseCallout">
            <a:avLst>
              <a:gd name="adj1" fmla="val 60567"/>
              <a:gd name="adj2" fmla="val 41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Odanıza, evin çeşitli yerlerine, bilgisayar ekranının yanı başına teknoloji bağımlılığının size neler kaybettireceğini hatırlatan sözler ve görseller asın.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aklınızı sürekli devrede tutarsınız.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25144"/>
            <a:ext cx="1509756" cy="19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69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7" y="4017392"/>
            <a:ext cx="1933575" cy="27090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005276" y="1584087"/>
            <a:ext cx="6103228" cy="3933145"/>
          </a:xfrm>
          <a:prstGeom prst="wedgeEllipseCallout">
            <a:avLst>
              <a:gd name="adj1" fmla="val -63811"/>
              <a:gd name="adj2" fmla="val 3060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Yapmak istediklerinizi listeleyin, listenizdekilerinden birini yaptıktan sonra listenizin en sonuna yeni bir isteğinizi </a:t>
            </a:r>
            <a:r>
              <a:rPr lang="tr-TR" sz="2400" dirty="0" smtClean="0"/>
              <a:t>yazın.</a:t>
            </a:r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hayatınızda teknoloji dışında da önem verdiğiniz şeyler olduğunu sürekli hatırlarsınız.</a:t>
            </a:r>
          </a:p>
        </p:txBody>
      </p:sp>
    </p:spTree>
    <p:extLst>
      <p:ext uri="{BB962C8B-B14F-4D97-AF65-F5344CB8AC3E}">
        <p14:creationId xmlns:p14="http://schemas.microsoft.com/office/powerpoint/2010/main" val="17298262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 smtClean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maddeler</a:t>
            </a:r>
            <a:r>
              <a:rPr lang="tr-TR" sz="2000" dirty="0" smtClean="0">
                <a:solidFill>
                  <a:schemeClr val="bg1"/>
                </a:solidFill>
              </a:rPr>
              <a:t> iç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 smtClean="0">
                <a:solidFill>
                  <a:schemeClr val="bg1"/>
                </a:solidFill>
              </a:rPr>
              <a:t>”,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 smtClean="0">
                <a:solidFill>
                  <a:schemeClr val="bg1"/>
                </a:solidFill>
              </a:rPr>
              <a:t>seç</a:t>
            </a:r>
            <a:r>
              <a:rPr lang="en-US" sz="2000" dirty="0" smtClean="0">
                <a:solidFill>
                  <a:schemeClr val="bg1"/>
                </a:solidFill>
              </a:rPr>
              <a:t>in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347122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49364"/>
              </p:ext>
            </p:extLst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512569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</p:spTree>
    <p:extLst>
      <p:ext uri="{BB962C8B-B14F-4D97-AF65-F5344CB8AC3E}">
        <p14:creationId xmlns:p14="http://schemas.microsoft.com/office/powerpoint/2010/main" val="5784255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527829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7899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43226054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0686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78331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ye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200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ağımlı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 olan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ir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k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işinin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h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ayatında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n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eler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d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eğişir? Bu kişi neler yapar, neler yapmaz?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143426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1872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027538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282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74597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6457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261106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4420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347711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240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975064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646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388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1727885"/>
              </p:ext>
            </p:extLst>
          </p:nvPr>
        </p:nvGraphicFramePr>
        <p:xfrm>
          <a:off x="1475656" y="1556792"/>
          <a:ext cx="72481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6" y="1268760"/>
            <a:ext cx="2537201" cy="96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8" y="764704"/>
            <a:ext cx="3109694" cy="76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25785"/>
            <a:ext cx="2489890" cy="1819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" y="2276872"/>
            <a:ext cx="413385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4" y="2996952"/>
            <a:ext cx="3985404" cy="857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6" y="3812801"/>
            <a:ext cx="1115717" cy="2868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5" y="4081695"/>
            <a:ext cx="2054165" cy="2600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00" y="4539292"/>
            <a:ext cx="1343025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8" y="4116119"/>
            <a:ext cx="2752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085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323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9816" y="1196752"/>
            <a:ext cx="8518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+mn-lt"/>
              </a:rPr>
              <a:t>Bir kişinin bir şeye bağımlı olması, onsuz yaşayamaması, onsuz </a:t>
            </a:r>
            <a:r>
              <a:rPr lang="tr-TR" sz="2000" dirty="0" smtClean="0">
                <a:latin typeface="+mn-lt"/>
              </a:rPr>
              <a:t>olduğunda mutsuz </a:t>
            </a:r>
            <a:r>
              <a:rPr lang="tr-TR" sz="2000" dirty="0">
                <a:latin typeface="+mn-lt"/>
              </a:rPr>
              <a:t>olması bağımlılık olarak adlandırılır</a:t>
            </a:r>
            <a:r>
              <a:rPr lang="tr-TR" sz="2000" dirty="0" smtClean="0">
                <a:latin typeface="+mn-lt"/>
              </a:rPr>
              <a:t>. Bir kişi…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683568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Bağımlı</a:t>
            </a:r>
            <a:r>
              <a:rPr lang="tr-TR" sz="4200" dirty="0" err="1" smtClean="0">
                <a:solidFill>
                  <a:srgbClr val="FF0000"/>
                </a:solidFill>
                <a:latin typeface="+mn-lt"/>
              </a:rPr>
              <a:t>lık</a:t>
            </a:r>
            <a:endParaRPr lang="en-US" sz="4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Dikdörtgen 2"/>
          <p:cNvSpPr/>
          <p:nvPr/>
        </p:nvSpPr>
        <p:spPr>
          <a:xfrm rot="21063236">
            <a:off x="229331" y="2265757"/>
            <a:ext cx="233368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D</a:t>
            </a:r>
            <a:r>
              <a:rPr lang="tr-TR" sz="1600" b="1" dirty="0" smtClean="0">
                <a:latin typeface="+mn-lt"/>
              </a:rPr>
              <a:t>evamlı </a:t>
            </a:r>
            <a:r>
              <a:rPr lang="tr-TR" sz="1600" b="1" dirty="0">
                <a:latin typeface="+mn-lt"/>
              </a:rPr>
              <a:t>bilgisayar oyunu </a:t>
            </a:r>
            <a:r>
              <a:rPr lang="tr-TR" sz="1600" b="1" dirty="0" smtClean="0">
                <a:latin typeface="+mn-lt"/>
              </a:rPr>
              <a:t>oynamak istiyorsa</a:t>
            </a:r>
            <a:r>
              <a:rPr lang="tr-TR" sz="1600" b="1" dirty="0" smtClean="0"/>
              <a:t>…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6" name="Dikdörtgen 2"/>
          <p:cNvSpPr/>
          <p:nvPr/>
        </p:nvSpPr>
        <p:spPr>
          <a:xfrm rot="456589">
            <a:off x="397510" y="3298855"/>
            <a:ext cx="249113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</a:t>
            </a:r>
            <a:r>
              <a:rPr lang="tr-TR" sz="1600" b="1" dirty="0" smtClean="0">
                <a:latin typeface="+mn-lt"/>
              </a:rPr>
              <a:t>başındayken zamanın </a:t>
            </a:r>
            <a:r>
              <a:rPr lang="tr-TR" sz="1600" b="1" dirty="0">
                <a:latin typeface="+mn-lt"/>
              </a:rPr>
              <a:t>nasıl geçtiğini </a:t>
            </a:r>
            <a:r>
              <a:rPr lang="tr-TR" sz="1600" b="1" dirty="0" smtClean="0">
                <a:latin typeface="+mn-lt"/>
              </a:rPr>
              <a:t>fark etmiyorsa</a:t>
            </a:r>
            <a:r>
              <a:rPr lang="tr-TR" sz="1600" b="1" dirty="0" smtClean="0"/>
              <a:t>…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9" name="Dikdörtgen 2"/>
          <p:cNvSpPr/>
          <p:nvPr/>
        </p:nvSpPr>
        <p:spPr>
          <a:xfrm rot="21258390">
            <a:off x="222866" y="4542813"/>
            <a:ext cx="252865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</a:t>
            </a:r>
            <a:r>
              <a:rPr lang="tr-TR" sz="1600" b="1" dirty="0" smtClean="0">
                <a:latin typeface="+mn-lt"/>
              </a:rPr>
              <a:t>vb. başında geçirdiği vakti </a:t>
            </a:r>
            <a:r>
              <a:rPr lang="tr-TR" sz="1600" b="1" dirty="0">
                <a:latin typeface="+mn-lt"/>
              </a:rPr>
              <a:t>her geçen </a:t>
            </a:r>
            <a:r>
              <a:rPr lang="tr-TR" sz="1600" b="1" dirty="0" smtClean="0">
                <a:latin typeface="+mn-lt"/>
              </a:rPr>
              <a:t>gün çoğaltıyorsa…</a:t>
            </a:r>
          </a:p>
        </p:txBody>
      </p:sp>
      <p:sp>
        <p:nvSpPr>
          <p:cNvPr id="10" name="Dikdörtgen 2"/>
          <p:cNvSpPr/>
          <p:nvPr/>
        </p:nvSpPr>
        <p:spPr>
          <a:xfrm rot="445206">
            <a:off x="2844924" y="4470355"/>
            <a:ext cx="2945446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Kendisine ç</a:t>
            </a:r>
            <a:r>
              <a:rPr lang="tr-TR" sz="1600" b="1" dirty="0" smtClean="0">
                <a:latin typeface="+mn-lt"/>
              </a:rPr>
              <a:t>ok </a:t>
            </a:r>
            <a:r>
              <a:rPr lang="tr-TR" sz="1600" b="1" dirty="0">
                <a:latin typeface="+mn-lt"/>
              </a:rPr>
              <a:t>fazla bilgisayar oyunu </a:t>
            </a:r>
            <a:r>
              <a:rPr lang="tr-TR" sz="1600" b="1" dirty="0" smtClean="0">
                <a:latin typeface="+mn-lt"/>
              </a:rPr>
              <a:t>oynadığı, artık </a:t>
            </a:r>
            <a:r>
              <a:rPr lang="tr-TR" sz="1600" b="1" dirty="0">
                <a:latin typeface="+mn-lt"/>
              </a:rPr>
              <a:t>kapatması </a:t>
            </a:r>
            <a:r>
              <a:rPr lang="tr-TR" sz="1600" b="1" dirty="0" smtClean="0">
                <a:latin typeface="+mn-lt"/>
              </a:rPr>
              <a:t>gerektiği hatırlatıldığında sinirleniyor</a:t>
            </a:r>
            <a:r>
              <a:rPr lang="tr-TR" sz="1600" b="1" dirty="0">
                <a:latin typeface="+mn-lt"/>
              </a:rPr>
              <a:t>, </a:t>
            </a:r>
            <a:r>
              <a:rPr lang="tr-TR" sz="1600" b="1" dirty="0" smtClean="0">
                <a:latin typeface="+mn-lt"/>
              </a:rPr>
              <a:t>hırçınlaşıyorsa…</a:t>
            </a:r>
          </a:p>
        </p:txBody>
      </p:sp>
      <p:sp>
        <p:nvSpPr>
          <p:cNvPr id="11" name="Dikdörtgen 2"/>
          <p:cNvSpPr/>
          <p:nvPr/>
        </p:nvSpPr>
        <p:spPr>
          <a:xfrm rot="276276">
            <a:off x="3142231" y="2153285"/>
            <a:ext cx="2336287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O</a:t>
            </a:r>
            <a:r>
              <a:rPr lang="tr-TR" sz="1600" b="1" dirty="0" smtClean="0">
                <a:latin typeface="+mn-lt"/>
              </a:rPr>
              <a:t>yun oynamadığı zamanlarda aklı </a:t>
            </a:r>
            <a:r>
              <a:rPr lang="tr-TR" sz="1600" b="1" dirty="0">
                <a:latin typeface="+mn-lt"/>
              </a:rPr>
              <a:t>hep </a:t>
            </a:r>
            <a:r>
              <a:rPr lang="tr-TR" sz="1600" b="1" dirty="0" smtClean="0">
                <a:latin typeface="+mn-lt"/>
              </a:rPr>
              <a:t>oyunlarında kalıyorsa…</a:t>
            </a:r>
          </a:p>
        </p:txBody>
      </p:sp>
      <p:sp>
        <p:nvSpPr>
          <p:cNvPr id="12" name="Dikdörtgen 2"/>
          <p:cNvSpPr/>
          <p:nvPr/>
        </p:nvSpPr>
        <p:spPr>
          <a:xfrm rot="21335390">
            <a:off x="3124779" y="3298855"/>
            <a:ext cx="2586514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</a:t>
            </a:r>
            <a:r>
              <a:rPr lang="tr-TR" sz="1600" b="1" dirty="0" smtClean="0">
                <a:latin typeface="+mn-lt"/>
              </a:rPr>
              <a:t>vb. başında olmadığı </a:t>
            </a:r>
            <a:r>
              <a:rPr lang="tr-TR" sz="1600" b="1" dirty="0">
                <a:latin typeface="+mn-lt"/>
              </a:rPr>
              <a:t>zamanlarda </a:t>
            </a:r>
            <a:r>
              <a:rPr lang="tr-TR" sz="1600" b="1" dirty="0" smtClean="0">
                <a:latin typeface="+mn-lt"/>
              </a:rPr>
              <a:t>öfkeli, huzursuz, asabi oluyorsa…</a:t>
            </a:r>
          </a:p>
        </p:txBody>
      </p:sp>
      <p:sp>
        <p:nvSpPr>
          <p:cNvPr id="13" name="Dikdörtgen 2"/>
          <p:cNvSpPr/>
          <p:nvPr/>
        </p:nvSpPr>
        <p:spPr>
          <a:xfrm rot="21327134">
            <a:off x="6379060" y="2148033"/>
            <a:ext cx="2769219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</a:t>
            </a:r>
            <a:r>
              <a:rPr lang="tr-TR" sz="1600" b="1" dirty="0" smtClean="0">
                <a:latin typeface="+mn-lt"/>
              </a:rPr>
              <a:t>yüzünden arkadaşlarından </a:t>
            </a:r>
            <a:r>
              <a:rPr lang="tr-TR" sz="1600" b="1" dirty="0">
                <a:latin typeface="+mn-lt"/>
              </a:rPr>
              <a:t>uzak </a:t>
            </a:r>
            <a:r>
              <a:rPr lang="tr-TR" sz="1600" b="1" dirty="0" smtClean="0">
                <a:latin typeface="+mn-lt"/>
              </a:rPr>
              <a:t>kalıyor, ailesi </a:t>
            </a:r>
            <a:r>
              <a:rPr lang="tr-TR" sz="1600" b="1" dirty="0">
                <a:latin typeface="+mn-lt"/>
              </a:rPr>
              <a:t>ile arası </a:t>
            </a:r>
            <a:r>
              <a:rPr lang="tr-TR" sz="1600" b="1" dirty="0" smtClean="0">
                <a:latin typeface="+mn-lt"/>
              </a:rPr>
              <a:t>bozuluyorsa…</a:t>
            </a:r>
          </a:p>
        </p:txBody>
      </p:sp>
      <p:sp>
        <p:nvSpPr>
          <p:cNvPr id="14" name="Dikdörtgen 2"/>
          <p:cNvSpPr/>
          <p:nvPr/>
        </p:nvSpPr>
        <p:spPr>
          <a:xfrm rot="247984">
            <a:off x="6158126" y="3300123"/>
            <a:ext cx="2448271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Y</a:t>
            </a:r>
            <a:r>
              <a:rPr lang="tr-TR" sz="1600" b="1" dirty="0" smtClean="0">
                <a:latin typeface="+mn-lt"/>
              </a:rPr>
              <a:t>emeklerini </a:t>
            </a:r>
            <a:r>
              <a:rPr lang="tr-TR" sz="1600" b="1" dirty="0">
                <a:latin typeface="+mn-lt"/>
              </a:rPr>
              <a:t>bile bilgisayar, </a:t>
            </a:r>
            <a:r>
              <a:rPr lang="tr-TR" sz="1600" b="1" dirty="0" smtClean="0">
                <a:latin typeface="+mn-lt"/>
              </a:rPr>
              <a:t>tablet vb</a:t>
            </a:r>
            <a:r>
              <a:rPr lang="tr-TR" sz="1600" b="1" dirty="0">
                <a:latin typeface="+mn-lt"/>
              </a:rPr>
              <a:t>. başında yemek </a:t>
            </a:r>
            <a:r>
              <a:rPr lang="tr-TR" sz="1600" b="1" dirty="0" smtClean="0">
                <a:latin typeface="+mn-lt"/>
              </a:rPr>
              <a:t>istiyorsa…</a:t>
            </a:r>
          </a:p>
        </p:txBody>
      </p:sp>
      <p:sp>
        <p:nvSpPr>
          <p:cNvPr id="15" name="Dikdörtgen 2"/>
          <p:cNvSpPr/>
          <p:nvPr/>
        </p:nvSpPr>
        <p:spPr>
          <a:xfrm rot="21221208">
            <a:off x="6041535" y="4449255"/>
            <a:ext cx="2886014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söz </a:t>
            </a:r>
            <a:r>
              <a:rPr lang="tr-TR" sz="1600" b="1" dirty="0" smtClean="0">
                <a:latin typeface="+mn-lt"/>
              </a:rPr>
              <a:t>konusu olduğunda kendisine söz geçiremiyorsa…</a:t>
            </a:r>
          </a:p>
        </p:txBody>
      </p:sp>
      <p:sp>
        <p:nvSpPr>
          <p:cNvPr id="16" name="Dikdörtgen 2"/>
          <p:cNvSpPr/>
          <p:nvPr/>
        </p:nvSpPr>
        <p:spPr>
          <a:xfrm rot="259260">
            <a:off x="5750595" y="5572310"/>
            <a:ext cx="3404801" cy="83099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 </a:t>
            </a:r>
            <a:r>
              <a:rPr lang="tr-TR" sz="1600" b="1" dirty="0">
                <a:latin typeface="+mn-lt"/>
              </a:rPr>
              <a:t>oyunları yüzünden</a:t>
            </a:r>
          </a:p>
          <a:p>
            <a:r>
              <a:rPr lang="tr-TR" sz="1600" b="1" dirty="0">
                <a:latin typeface="+mn-lt"/>
              </a:rPr>
              <a:t>uykusuz kalıyor, derslerine </a:t>
            </a:r>
            <a:r>
              <a:rPr lang="tr-TR" sz="1600" b="1" dirty="0" smtClean="0">
                <a:latin typeface="+mn-lt"/>
              </a:rPr>
              <a:t>çalışmıyor ve başarısı düşüyorsa</a:t>
            </a:r>
            <a:r>
              <a:rPr lang="tr-TR" sz="1600" b="1" dirty="0">
                <a:latin typeface="+mn-lt"/>
              </a:rPr>
              <a:t>...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17" name="Dikdörtgen 2"/>
          <p:cNvSpPr/>
          <p:nvPr/>
        </p:nvSpPr>
        <p:spPr>
          <a:xfrm>
            <a:off x="107504" y="6093296"/>
            <a:ext cx="5740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…o kişi bir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teknoloji bağımlısıdır.</a:t>
            </a:r>
            <a:endParaRPr lang="tr-TR" sz="32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326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051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87" y="0"/>
            <a:ext cx="4868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343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22303" y="4696271"/>
            <a:ext cx="4899390" cy="444580"/>
          </a:xfrm>
          <a:prstGeom prst="rect">
            <a:avLst/>
          </a:prstGeom>
        </p:spPr>
        <p:txBody>
          <a:bodyPr/>
          <a:lstStyle>
            <a:lvl1pPr algn="l" defTabSz="540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14" dirty="0" smtClean="0"/>
              <a:t>Fotoğraflar ve </a:t>
            </a:r>
            <a:r>
              <a:rPr lang="tr-TR" sz="1814" dirty="0"/>
              <a:t>Grafik </a:t>
            </a:r>
            <a:r>
              <a:rPr lang="tr-TR" sz="1814" dirty="0" smtClean="0"/>
              <a:t>Çalışmaları</a:t>
            </a:r>
            <a:endParaRPr lang="en-US" sz="1814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94" y="1728780"/>
            <a:ext cx="1180017" cy="2360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2303" y="4221088"/>
            <a:ext cx="4899390" cy="287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1270" dirty="0">
                <a:ln w="9525">
                  <a:noFill/>
                  <a:prstDash val="solid"/>
                </a:ln>
              </a:rPr>
              <a:t>Bu sunu EDAM tarafından YEŞİLAY için hazırlanmıştır.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106" y="5197219"/>
            <a:ext cx="842906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1300" dirty="0"/>
              <a:t>Oğan </a:t>
            </a:r>
            <a:r>
              <a:rPr lang="tr-TR" sz="1300" dirty="0" err="1"/>
              <a:t>Kandemiroğlu</a:t>
            </a:r>
            <a:r>
              <a:rPr lang="tr-TR" sz="1300" dirty="0"/>
              <a:t> © </a:t>
            </a:r>
            <a:r>
              <a:rPr lang="tr-TR" sz="1300" dirty="0" smtClean="0"/>
              <a:t>Yeşilay</a:t>
            </a:r>
          </a:p>
          <a:p>
            <a:pPr algn="ctr"/>
            <a:endParaRPr lang="tr-TR" sz="1300" dirty="0"/>
          </a:p>
          <a:p>
            <a:pPr algn="ctr"/>
            <a:r>
              <a:rPr lang="en-US" sz="1300" dirty="0" smtClean="0"/>
              <a:t>© </a:t>
            </a:r>
            <a:r>
              <a:rPr lang="en-US" sz="1300" dirty="0"/>
              <a:t>Friax74</a:t>
            </a:r>
            <a:r>
              <a:rPr lang="en-US" sz="1300" dirty="0" smtClean="0"/>
              <a:t>, ©</a:t>
            </a:r>
            <a:r>
              <a:rPr lang="tr-TR" sz="1300" dirty="0" smtClean="0"/>
              <a:t> </a:t>
            </a:r>
            <a:r>
              <a:rPr lang="tr-TR" sz="1300" dirty="0" err="1" smtClean="0"/>
              <a:t>olly</a:t>
            </a:r>
            <a:r>
              <a:rPr lang="en-US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 smtClean="0"/>
              <a:t>Mumpitz</a:t>
            </a:r>
            <a:r>
              <a:rPr lang="tr-TR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 smtClean="0"/>
              <a:t>virinaflora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Ljupco</a:t>
            </a:r>
            <a:r>
              <a:rPr lang="tr-TR" sz="1300" dirty="0" smtClean="0"/>
              <a:t> </a:t>
            </a:r>
            <a:r>
              <a:rPr lang="tr-TR" sz="1300" dirty="0" err="1" smtClean="0"/>
              <a:t>Smokovski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Vesna</a:t>
            </a:r>
            <a:r>
              <a:rPr lang="tr-TR" sz="1300" dirty="0" smtClean="0"/>
              <a:t> </a:t>
            </a:r>
            <a:r>
              <a:rPr lang="tr-TR" sz="1300" dirty="0" err="1" smtClean="0"/>
              <a:t>Cvorovic</a:t>
            </a:r>
            <a:r>
              <a:rPr lang="tr-TR" sz="1300" dirty="0"/>
              <a:t>, © </a:t>
            </a:r>
            <a:r>
              <a:rPr lang="tr-TR" sz="1300" dirty="0" err="1" smtClean="0"/>
              <a:t>Igarts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Baillou</a:t>
            </a:r>
            <a:r>
              <a:rPr lang="tr-TR" sz="1300" dirty="0" smtClean="0"/>
              <a:t>, </a:t>
            </a:r>
          </a:p>
          <a:p>
            <a:pPr algn="ctr"/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brunopetrozza</a:t>
            </a:r>
            <a:r>
              <a:rPr lang="tr-TR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/>
              <a:t>atikom</a:t>
            </a:r>
            <a:r>
              <a:rPr lang="en-US" sz="1300" dirty="0" smtClean="0"/>
              <a:t>   </a:t>
            </a:r>
            <a:r>
              <a:rPr lang="en-US" sz="1300" dirty="0"/>
              <a:t>– Fotolia.com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" y="6099018"/>
            <a:ext cx="9143520" cy="7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27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+mn-lt"/>
              </a:rPr>
              <a:t>Bağımlı</a:t>
            </a:r>
            <a:r>
              <a:rPr lang="tr-TR" sz="4200" b="1" dirty="0" err="1" smtClean="0">
                <a:solidFill>
                  <a:srgbClr val="FF0000"/>
                </a:solidFill>
                <a:latin typeface="+mn-lt"/>
              </a:rPr>
              <a:t>sı</a:t>
            </a:r>
            <a:r>
              <a:rPr lang="tr-TR" sz="4200" b="1" dirty="0" smtClean="0">
                <a:solidFill>
                  <a:srgbClr val="FF0000"/>
                </a:solidFill>
                <a:latin typeface="+mn-lt"/>
              </a:rPr>
              <a:t> Olan Kişi…</a:t>
            </a:r>
            <a:endParaRPr lang="en-US" sz="4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1268760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kişi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2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hayatının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büyük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bölümünü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teknoloji</a:t>
            </a:r>
            <a:r>
              <a:rPr lang="tr-TR" sz="2000" dirty="0" err="1">
                <a:solidFill>
                  <a:schemeClr val="bg1"/>
                </a:solidFill>
                <a:latin typeface="+mn-lt"/>
              </a:rPr>
              <a:t>yi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tr-TR" sz="2000" dirty="0" err="1">
                <a:solidFill>
                  <a:schemeClr val="bg1"/>
                </a:solidFill>
                <a:latin typeface="+mn-lt"/>
              </a:rPr>
              <a:t>mak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için ayırır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 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2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zorunda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olduğu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işleri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yapmaz</a:t>
            </a:r>
            <a:endParaRPr lang="tr-TR" sz="2000" dirty="0">
              <a:solidFill>
                <a:schemeClr val="bg1"/>
              </a:solidFill>
              <a:latin typeface="+mn-lt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yapmak zorunda olduğu işleri 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durmadan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erteler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1789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Kısacası </a:t>
            </a:r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tr-TR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endParaRPr lang="en-US" sz="4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708920"/>
            <a:ext cx="5689764" cy="286232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bağımlılığı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teknolojiyi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kullanmada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onunla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ilişkide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kişinin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iradesini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kaybetmesi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kendini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denetleyememesi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onsuz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sürememeye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başlaması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hâlidir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kişide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kullanımı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onunla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bağlantılı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eylemler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kişinin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hayatının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ciddi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bölümünü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kaplar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zorunda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olduğu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işleri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yapmaz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durmadan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erteler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Nasıl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87" y="2649847"/>
            <a:ext cx="2032839" cy="256370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85270" y="1349129"/>
            <a:ext cx="2270506" cy="1536171"/>
          </a:xfrm>
          <a:prstGeom prst="wedgeEllipseCallout">
            <a:avLst>
              <a:gd name="adj1" fmla="val 66603"/>
              <a:gd name="adj2" fmla="val 516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Merak ediyorum!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Nasıl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671900" y="1196752"/>
            <a:ext cx="5194181" cy="1638582"/>
            <a:chOff x="3671900" y="1196752"/>
            <a:chExt cx="5194181" cy="1638582"/>
          </a:xfrm>
        </p:grpSpPr>
        <p:sp>
          <p:nvSpPr>
            <p:cNvPr id="14" name="Right Arrow 13"/>
            <p:cNvSpPr/>
            <p:nvPr/>
          </p:nvSpPr>
          <p:spPr>
            <a:xfrm>
              <a:off x="3671900" y="1742705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</a:t>
              </a:r>
              <a:endParaRPr lang="tr-TR" dirty="0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6300192" y="1196752"/>
              <a:ext cx="2565889" cy="1638582"/>
            </a:xfrm>
            <a:prstGeom prst="wedgeEllipseCallout">
              <a:avLst>
                <a:gd name="adj1" fmla="val -67397"/>
                <a:gd name="adj2" fmla="val 5376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Arkadaşlarımın hepsi oynuyor!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0" y="2560253"/>
            <a:ext cx="2334189" cy="259693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29071" y="3119591"/>
            <a:ext cx="2437010" cy="3477761"/>
            <a:chOff x="6429071" y="3119591"/>
            <a:chExt cx="2437010" cy="3477761"/>
          </a:xfrm>
        </p:grpSpPr>
        <p:sp>
          <p:nvSpPr>
            <p:cNvPr id="12" name="Oval Callout 11"/>
            <p:cNvSpPr/>
            <p:nvPr/>
          </p:nvSpPr>
          <p:spPr>
            <a:xfrm>
              <a:off x="6429071" y="4941168"/>
              <a:ext cx="2437010" cy="1656184"/>
            </a:xfrm>
            <a:prstGeom prst="wedgeEllipseCallout">
              <a:avLst>
                <a:gd name="adj1" fmla="val -61359"/>
                <a:gd name="adj2" fmla="val -68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Yapacak hiçbir şey yok!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6891492" y="3501166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2</a:t>
              </a:r>
              <a:endParaRPr lang="tr-TR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40" y="2496381"/>
            <a:ext cx="1465834" cy="261271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74243" y="4941168"/>
            <a:ext cx="4909825" cy="1656184"/>
            <a:chOff x="274243" y="4941168"/>
            <a:chExt cx="4909825" cy="1656184"/>
          </a:xfrm>
        </p:grpSpPr>
        <p:sp>
          <p:nvSpPr>
            <p:cNvPr id="13" name="Oval Callout 12"/>
            <p:cNvSpPr/>
            <p:nvPr/>
          </p:nvSpPr>
          <p:spPr>
            <a:xfrm>
              <a:off x="274243" y="4941168"/>
              <a:ext cx="2497557" cy="1656184"/>
            </a:xfrm>
            <a:prstGeom prst="wedgeEllipseCallout">
              <a:avLst>
                <a:gd name="adj1" fmla="val 69926"/>
                <a:gd name="adj2" fmla="val -5257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Ben onsuz yapamam!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 rot="10800000" flipV="1">
              <a:off x="3671900" y="5394751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3</a:t>
              </a:r>
              <a:endParaRPr lang="tr-TR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04" y="2555744"/>
            <a:ext cx="1733716" cy="25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2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Neden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39552" y="1628800"/>
            <a:ext cx="475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+mn-lt"/>
              </a:rPr>
              <a:t>Bağımlılığın </a:t>
            </a:r>
            <a:r>
              <a:rPr lang="tr-TR" sz="2800" dirty="0">
                <a:latin typeface="+mn-lt"/>
              </a:rPr>
              <a:t>ne olduğunu bilmemekten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Bağımlılığın sonuçlarını bilmemekten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Merak duygusunu kontrol edememekten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Can sıkıntısından ve yapacak daha iyi bir şey bulamamaktan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Problemlerini nasıl çözeceğini </a:t>
            </a:r>
            <a:r>
              <a:rPr lang="tr-TR" sz="2800" dirty="0" smtClean="0">
                <a:latin typeface="+mn-lt"/>
              </a:rPr>
              <a:t>bilememekten</a:t>
            </a:r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4591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Teknolojiye Bağımlı Olmanın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2395130"/>
            <a:ext cx="2808312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Saldırganlıkta artma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18" y="1609526"/>
            <a:ext cx="504056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Düşünme kabiliyetinde ve yeteneklerinde </a:t>
            </a:r>
            <a:r>
              <a:rPr lang="tr-TR" dirty="0" smtClean="0">
                <a:solidFill>
                  <a:schemeClr val="tx1"/>
                </a:solidFill>
              </a:rPr>
              <a:t>zayıflama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3502" y="1220371"/>
            <a:ext cx="3483591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İnsanlarla </a:t>
            </a:r>
            <a:r>
              <a:rPr lang="tr-TR" sz="2200" dirty="0">
                <a:solidFill>
                  <a:schemeClr val="tx1"/>
                </a:solidFill>
              </a:rPr>
              <a:t>ilişkilerde </a:t>
            </a:r>
            <a:r>
              <a:rPr lang="tr-TR" sz="2200" dirty="0" smtClean="0">
                <a:solidFill>
                  <a:schemeClr val="tx1"/>
                </a:solidFill>
              </a:rPr>
              <a:t>bozulma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19" y="2032166"/>
            <a:ext cx="319497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600" dirty="0" smtClean="0">
                <a:solidFill>
                  <a:schemeClr val="tx1"/>
                </a:solidFill>
              </a:rPr>
              <a:t>Genel </a:t>
            </a:r>
            <a:r>
              <a:rPr lang="tr-TR" sz="2600" dirty="0">
                <a:solidFill>
                  <a:schemeClr val="tx1"/>
                </a:solidFill>
              </a:rPr>
              <a:t>sağlık </a:t>
            </a:r>
            <a:r>
              <a:rPr lang="tr-TR" sz="2600" dirty="0" smtClean="0">
                <a:solidFill>
                  <a:schemeClr val="tx1"/>
                </a:solidFill>
              </a:rPr>
              <a:t>sorunları</a:t>
            </a:r>
            <a:endParaRPr lang="tr-TR" sz="2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6021" y="2678130"/>
            <a:ext cx="3191795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Sosyal </a:t>
            </a:r>
            <a:r>
              <a:rPr lang="tr-TR" sz="2200" dirty="0">
                <a:solidFill>
                  <a:schemeClr val="tx1"/>
                </a:solidFill>
              </a:rPr>
              <a:t>gelişimde </a:t>
            </a:r>
            <a:r>
              <a:rPr lang="tr-TR" sz="2200" dirty="0" smtClean="0">
                <a:solidFill>
                  <a:schemeClr val="tx1"/>
                </a:solidFill>
              </a:rPr>
              <a:t>gerileme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971" y="2200021"/>
            <a:ext cx="1997968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Öz </a:t>
            </a:r>
            <a:r>
              <a:rPr lang="tr-TR" dirty="0">
                <a:solidFill>
                  <a:schemeClr val="tx1"/>
                </a:solidFill>
              </a:rPr>
              <a:t>güvende </a:t>
            </a:r>
            <a:r>
              <a:rPr lang="tr-TR" dirty="0" smtClean="0">
                <a:solidFill>
                  <a:schemeClr val="tx1"/>
                </a:solidFill>
              </a:rPr>
              <a:t>düşüş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44" y="3285581"/>
            <a:ext cx="1671983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Yalnızlaşma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4037491"/>
            <a:ext cx="360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+mn-lt"/>
              </a:rPr>
              <a:t>Başkalarıyla ilişki kurmakta </a:t>
            </a:r>
            <a:r>
              <a:rPr lang="tr-TR" dirty="0" smtClean="0">
                <a:latin typeface="+mn-lt"/>
              </a:rPr>
              <a:t>zorlanma</a:t>
            </a:r>
            <a:endParaRPr lang="tr-TR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209" y="4803731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+mn-lt"/>
              </a:rPr>
              <a:t>Baş </a:t>
            </a:r>
            <a:r>
              <a:rPr lang="tr-TR" sz="3200" dirty="0" smtClean="0">
                <a:latin typeface="+mn-lt"/>
              </a:rPr>
              <a:t>ağrısı</a:t>
            </a:r>
            <a:endParaRPr lang="tr-TR" sz="3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5122" y="6258925"/>
            <a:ext cx="1947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 smtClean="0">
                <a:latin typeface="+mn-lt"/>
              </a:rPr>
              <a:t>Uykusuzluk</a:t>
            </a:r>
            <a:endParaRPr lang="tr-TR" sz="3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953" y="4465924"/>
            <a:ext cx="5127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Spor, müzik, sanat gibi faaliyetlerden geri </a:t>
            </a:r>
            <a:r>
              <a:rPr lang="tr-TR" sz="2000" dirty="0" smtClean="0">
                <a:latin typeface="+mn-lt"/>
              </a:rPr>
              <a:t>kalma</a:t>
            </a:r>
            <a:endParaRPr lang="tr-TR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9469" y="4978380"/>
            <a:ext cx="394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+mn-lt"/>
              </a:rPr>
              <a:t>Ders başarısında </a:t>
            </a:r>
            <a:r>
              <a:rPr lang="tr-TR" sz="2800" dirty="0" smtClean="0">
                <a:latin typeface="+mn-lt"/>
              </a:rPr>
              <a:t>gerileme</a:t>
            </a:r>
            <a:endParaRPr lang="tr-TR" sz="28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032" y="5631184"/>
            <a:ext cx="399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+mn-lt"/>
              </a:rPr>
              <a:t>İskelet ve kas sisteminde </a:t>
            </a:r>
            <a:r>
              <a:rPr lang="tr-TR" sz="2400" dirty="0" smtClean="0">
                <a:latin typeface="+mn-lt"/>
              </a:rPr>
              <a:t>hasar</a:t>
            </a:r>
            <a:endParaRPr lang="tr-TR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0142" y="6029182"/>
            <a:ext cx="29061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latin typeface="+mn-lt"/>
              </a:rPr>
              <a:t>Duygularda </a:t>
            </a:r>
            <a:r>
              <a:rPr lang="tr-TR" sz="2600" dirty="0" smtClean="0">
                <a:latin typeface="+mn-lt"/>
              </a:rPr>
              <a:t>körelme</a:t>
            </a:r>
            <a:endParaRPr lang="tr-TR" sz="2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6300670"/>
            <a:ext cx="1714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Dikkat </a:t>
            </a:r>
            <a:r>
              <a:rPr lang="tr-TR" sz="2000" dirty="0" smtClean="0">
                <a:latin typeface="+mn-lt"/>
              </a:rPr>
              <a:t>eksikliği</a:t>
            </a:r>
            <a:endParaRPr lang="tr-TR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6662" y="2979871"/>
            <a:ext cx="343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Sabır ve tahammülde </a:t>
            </a:r>
            <a:r>
              <a:rPr lang="tr-TR" sz="2000" dirty="0" smtClean="0">
                <a:latin typeface="+mn-lt"/>
              </a:rPr>
              <a:t>zayıflama</a:t>
            </a:r>
            <a:endParaRPr lang="tr-TR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9418" y="3607803"/>
            <a:ext cx="4332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latin typeface="+mn-lt"/>
              </a:rPr>
              <a:t>Dengesiz ve sağlıksız </a:t>
            </a:r>
            <a:r>
              <a:rPr lang="tr-TR" sz="2600" dirty="0" smtClean="0">
                <a:latin typeface="+mn-lt"/>
              </a:rPr>
              <a:t>beslenme</a:t>
            </a:r>
            <a:endParaRPr lang="tr-TR" sz="2600" dirty="0">
              <a:latin typeface="+mn-lt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8" grpId="0"/>
      <p:bldP spid="9" grpId="0"/>
      <p:bldP spid="10" grpId="0"/>
      <p:bldP spid="11" grpId="0"/>
      <p:bldP spid="3" grpId="0"/>
      <p:bldP spid="4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5200</TotalTime>
  <Words>1766</Words>
  <Application>Microsoft Office PowerPoint</Application>
  <PresentationFormat>Ekran Gösterisi (4:3)</PresentationFormat>
  <Paragraphs>223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Proje</cp:lastModifiedBy>
  <cp:revision>1410</cp:revision>
  <dcterms:created xsi:type="dcterms:W3CDTF">2010-12-23T09:12:01Z</dcterms:created>
  <dcterms:modified xsi:type="dcterms:W3CDTF">2015-01-20T13:10:20Z</dcterms:modified>
</cp:coreProperties>
</file>