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7"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9" r:id="rId27"/>
    <p:sldId id="420" r:id="rId28"/>
    <p:sldId id="421" r:id="rId29"/>
    <p:sldId id="422" r:id="rId30"/>
    <p:sldId id="423" r:id="rId31"/>
    <p:sldId id="424" r:id="rId32"/>
    <p:sldId id="425" r:id="rId33"/>
    <p:sldId id="426" r:id="rId34"/>
    <p:sldId id="427" r:id="rId35"/>
    <p:sldId id="444" r:id="rId36"/>
    <p:sldId id="445" r:id="rId37"/>
    <p:sldId id="453" r:id="rId38"/>
    <p:sldId id="454" r:id="rId39"/>
    <p:sldId id="455" r:id="rId40"/>
    <p:sldId id="451" r:id="rId41"/>
    <p:sldId id="448" r:id="rId42"/>
    <p:sldId id="450" r:id="rId43"/>
    <p:sldId id="449" r:id="rId44"/>
    <p:sldId id="446" r:id="rId45"/>
    <p:sldId id="447" r:id="rId46"/>
    <p:sldId id="456" r:id="rId47"/>
    <p:sldId id="457" r:id="rId48"/>
    <p:sldId id="458" r:id="rId49"/>
    <p:sldId id="443" r:id="rId50"/>
    <p:sldId id="429" r:id="rId5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24" clrIdx="0"/>
  <p:cmAuthor id="1" name="mustafa" initials="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562" autoAdjust="0"/>
  </p:normalViewPr>
  <p:slideViewPr>
    <p:cSldViewPr>
      <p:cViewPr>
        <p:scale>
          <a:sx n="51" d="100"/>
          <a:sy n="51" d="100"/>
        </p:scale>
        <p:origin x="-126" y="-7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CA476-99DA-4B1B-B756-B1893297DB90}" type="doc">
      <dgm:prSet loTypeId="urn:microsoft.com/office/officeart/2011/layout/CircleProcess#1" loCatId="process" qsTypeId="urn:microsoft.com/office/officeart/2005/8/quickstyle/simple1" qsCatId="simple" csTypeId="urn:microsoft.com/office/officeart/2005/8/colors/accent1_2" csCatId="accent1" phldr="1"/>
      <dgm:spPr/>
      <dgm:t>
        <a:bodyPr/>
        <a:lstStyle/>
        <a:p>
          <a:endParaRPr lang="tr-TR"/>
        </a:p>
      </dgm:t>
    </dgm:pt>
    <dgm:pt modelId="{97891158-5812-44F5-B333-0CEEFA66A3A2}">
      <dgm:prSet phldrT="[Text]"/>
      <dgm:spPr>
        <a:solidFill>
          <a:schemeClr val="lt1">
            <a:hueOff val="0"/>
            <a:satOff val="0"/>
            <a:lumOff val="0"/>
            <a:alpha val="70000"/>
          </a:schemeClr>
        </a:solidFill>
        <a:ln>
          <a:solidFill>
            <a:schemeClr val="accent1">
              <a:hueOff val="0"/>
              <a:satOff val="0"/>
              <a:lumOff val="0"/>
              <a:alpha val="50000"/>
            </a:schemeClr>
          </a:solidFill>
        </a:ln>
      </dgm:spPr>
      <dgm:t>
        <a:bodyPr/>
        <a:lstStyle/>
        <a:p>
          <a:r>
            <a:rPr lang="tr-TR" dirty="0" smtClean="0"/>
            <a:t>denge hâlinin korunması </a:t>
          </a:r>
          <a:endParaRPr lang="tr-TR" dirty="0"/>
        </a:p>
      </dgm:t>
    </dgm:pt>
    <dgm:pt modelId="{37801920-73D4-4FC1-BE1D-AD02AF91275C}" type="parTrans" cxnId="{BBC5E73C-52C1-4432-860F-7159617DC889}">
      <dgm:prSet/>
      <dgm:spPr/>
      <dgm:t>
        <a:bodyPr/>
        <a:lstStyle/>
        <a:p>
          <a:endParaRPr lang="tr-TR"/>
        </a:p>
      </dgm:t>
    </dgm:pt>
    <dgm:pt modelId="{859F24CD-44F2-4683-9726-3303C2698ECB}" type="sibTrans" cxnId="{BBC5E73C-52C1-4432-860F-7159617DC889}">
      <dgm:prSet/>
      <dgm:spPr/>
      <dgm:t>
        <a:bodyPr/>
        <a:lstStyle/>
        <a:p>
          <a:endParaRPr lang="tr-TR"/>
        </a:p>
      </dgm:t>
    </dgm:pt>
    <dgm:pt modelId="{12A71E1D-5BE9-4524-BBE8-442DCD205A83}">
      <dgm:prSet phldrT="[Text]"/>
      <dgm:spPr>
        <a:solidFill>
          <a:schemeClr val="lt1">
            <a:hueOff val="0"/>
            <a:satOff val="0"/>
            <a:lumOff val="0"/>
            <a:alpha val="70000"/>
          </a:schemeClr>
        </a:solidFill>
        <a:ln>
          <a:solidFill>
            <a:schemeClr val="accent1">
              <a:hueOff val="0"/>
              <a:satOff val="0"/>
              <a:lumOff val="0"/>
              <a:alpha val="50000"/>
            </a:schemeClr>
          </a:solidFill>
        </a:ln>
      </dgm:spPr>
      <dgm:t>
        <a:bodyPr/>
        <a:lstStyle/>
        <a:p>
          <a:r>
            <a:rPr lang="tr-TR" dirty="0" smtClean="0"/>
            <a:t>sağlıklı kalmak</a:t>
          </a:r>
          <a:endParaRPr lang="tr-TR" dirty="0"/>
        </a:p>
      </dgm:t>
    </dgm:pt>
    <dgm:pt modelId="{26A234CC-3C77-49AF-8D27-BB93ADAB6F95}" type="parTrans" cxnId="{E8B92D27-BE94-4A77-A0FB-A0849C437760}">
      <dgm:prSet/>
      <dgm:spPr/>
      <dgm:t>
        <a:bodyPr/>
        <a:lstStyle/>
        <a:p>
          <a:endParaRPr lang="tr-TR"/>
        </a:p>
      </dgm:t>
    </dgm:pt>
    <dgm:pt modelId="{2CED5DBA-61BF-4879-BE5C-35B30E483E95}" type="sibTrans" cxnId="{E8B92D27-BE94-4A77-A0FB-A0849C437760}">
      <dgm:prSet/>
      <dgm:spPr/>
      <dgm:t>
        <a:bodyPr/>
        <a:lstStyle/>
        <a:p>
          <a:endParaRPr lang="tr-TR"/>
        </a:p>
      </dgm:t>
    </dgm:pt>
    <dgm:pt modelId="{68D1CF50-6CC0-4431-93C8-302CE6BA345A}" type="pres">
      <dgm:prSet presAssocID="{CD9CA476-99DA-4B1B-B756-B1893297DB90}" presName="Name0" presStyleCnt="0">
        <dgm:presLayoutVars>
          <dgm:chMax val="11"/>
          <dgm:chPref val="11"/>
          <dgm:dir/>
          <dgm:resizeHandles/>
        </dgm:presLayoutVars>
      </dgm:prSet>
      <dgm:spPr/>
      <dgm:t>
        <a:bodyPr/>
        <a:lstStyle/>
        <a:p>
          <a:endParaRPr lang="tr-TR"/>
        </a:p>
      </dgm:t>
    </dgm:pt>
    <dgm:pt modelId="{88940714-A426-42C3-BCB8-FE0C1AB70E18}" type="pres">
      <dgm:prSet presAssocID="{12A71E1D-5BE9-4524-BBE8-442DCD205A83}" presName="Accent2" presStyleCnt="0"/>
      <dgm:spPr/>
    </dgm:pt>
    <dgm:pt modelId="{240F5C6C-5852-4A46-8822-DCE3BB2C62A7}" type="pres">
      <dgm:prSet presAssocID="{12A71E1D-5BE9-4524-BBE8-442DCD205A83}" presName="Accent" presStyleLbl="node1" presStyleIdx="0" presStyleCnt="2"/>
      <dgm:spPr>
        <a:solidFill>
          <a:schemeClr val="lt1">
            <a:hueOff val="0"/>
            <a:satOff val="0"/>
            <a:lumOff val="0"/>
            <a:alpha val="70000"/>
          </a:schemeClr>
        </a:solidFill>
        <a:ln>
          <a:solidFill>
            <a:schemeClr val="accent1">
              <a:hueOff val="0"/>
              <a:satOff val="0"/>
              <a:lumOff val="0"/>
              <a:alpha val="50000"/>
            </a:schemeClr>
          </a:solidFill>
        </a:ln>
      </dgm:spPr>
      <dgm:t>
        <a:bodyPr/>
        <a:lstStyle/>
        <a:p>
          <a:endParaRPr lang="en-US"/>
        </a:p>
      </dgm:t>
    </dgm:pt>
    <dgm:pt modelId="{D9C4BC17-C5A8-4119-ADC2-3E90F09FBB59}" type="pres">
      <dgm:prSet presAssocID="{12A71E1D-5BE9-4524-BBE8-442DCD205A83}" presName="ParentBackground2" presStyleCnt="0"/>
      <dgm:spPr/>
    </dgm:pt>
    <dgm:pt modelId="{16707C1B-DF7C-4B50-A990-2B921034BFD4}" type="pres">
      <dgm:prSet presAssocID="{12A71E1D-5BE9-4524-BBE8-442DCD205A83}" presName="ParentBackground" presStyleLbl="fgAcc1" presStyleIdx="0" presStyleCnt="2"/>
      <dgm:spPr/>
      <dgm:t>
        <a:bodyPr/>
        <a:lstStyle/>
        <a:p>
          <a:endParaRPr lang="tr-TR"/>
        </a:p>
      </dgm:t>
    </dgm:pt>
    <dgm:pt modelId="{92771A50-7E23-4DDD-9204-F841ACC5006B}" type="pres">
      <dgm:prSet presAssocID="{12A71E1D-5BE9-4524-BBE8-442DCD205A83}" presName="Parent2" presStyleLbl="revTx" presStyleIdx="0" presStyleCnt="0">
        <dgm:presLayoutVars>
          <dgm:chMax val="1"/>
          <dgm:chPref val="1"/>
          <dgm:bulletEnabled val="1"/>
        </dgm:presLayoutVars>
      </dgm:prSet>
      <dgm:spPr/>
      <dgm:t>
        <a:bodyPr/>
        <a:lstStyle/>
        <a:p>
          <a:endParaRPr lang="tr-TR"/>
        </a:p>
      </dgm:t>
    </dgm:pt>
    <dgm:pt modelId="{7A415717-8150-4C25-BB1D-F1D4F7464837}" type="pres">
      <dgm:prSet presAssocID="{97891158-5812-44F5-B333-0CEEFA66A3A2}" presName="Accent1" presStyleCnt="0"/>
      <dgm:spPr/>
    </dgm:pt>
    <dgm:pt modelId="{FE56AB35-5715-4FE6-B973-337BE48EF58C}" type="pres">
      <dgm:prSet presAssocID="{97891158-5812-44F5-B333-0CEEFA66A3A2}" presName="Accent" presStyleLbl="node1" presStyleIdx="1" presStyleCnt="2"/>
      <dgm:spPr>
        <a:solidFill>
          <a:schemeClr val="lt1">
            <a:hueOff val="0"/>
            <a:satOff val="0"/>
            <a:lumOff val="0"/>
            <a:alpha val="70000"/>
          </a:schemeClr>
        </a:solidFill>
        <a:ln>
          <a:solidFill>
            <a:schemeClr val="accent1">
              <a:hueOff val="0"/>
              <a:satOff val="0"/>
              <a:lumOff val="0"/>
              <a:alpha val="50000"/>
            </a:schemeClr>
          </a:solidFill>
        </a:ln>
      </dgm:spPr>
      <dgm:t>
        <a:bodyPr/>
        <a:lstStyle/>
        <a:p>
          <a:endParaRPr lang="en-US"/>
        </a:p>
      </dgm:t>
    </dgm:pt>
    <dgm:pt modelId="{ECF42DB7-CD09-4251-9310-83D9459D41D7}" type="pres">
      <dgm:prSet presAssocID="{97891158-5812-44F5-B333-0CEEFA66A3A2}" presName="ParentBackground1" presStyleCnt="0"/>
      <dgm:spPr/>
    </dgm:pt>
    <dgm:pt modelId="{F8C70C77-6F9E-4E5D-A521-3CED58B07C28}" type="pres">
      <dgm:prSet presAssocID="{97891158-5812-44F5-B333-0CEEFA66A3A2}" presName="ParentBackground" presStyleLbl="fgAcc1" presStyleIdx="1" presStyleCnt="2"/>
      <dgm:spPr/>
      <dgm:t>
        <a:bodyPr/>
        <a:lstStyle/>
        <a:p>
          <a:endParaRPr lang="tr-TR"/>
        </a:p>
      </dgm:t>
    </dgm:pt>
    <dgm:pt modelId="{DFB8ABE0-6009-4DE0-B0D2-4A0D9B943B97}" type="pres">
      <dgm:prSet presAssocID="{97891158-5812-44F5-B333-0CEEFA66A3A2}" presName="Parent1" presStyleLbl="revTx" presStyleIdx="0" presStyleCnt="0">
        <dgm:presLayoutVars>
          <dgm:chMax val="1"/>
          <dgm:chPref val="1"/>
          <dgm:bulletEnabled val="1"/>
        </dgm:presLayoutVars>
      </dgm:prSet>
      <dgm:spPr/>
      <dgm:t>
        <a:bodyPr/>
        <a:lstStyle/>
        <a:p>
          <a:endParaRPr lang="tr-TR"/>
        </a:p>
      </dgm:t>
    </dgm:pt>
  </dgm:ptLst>
  <dgm:cxnLst>
    <dgm:cxn modelId="{63DDF7BC-0A21-4305-88A5-8E457265E473}" type="presOf" srcId="{12A71E1D-5BE9-4524-BBE8-442DCD205A83}" destId="{92771A50-7E23-4DDD-9204-F841ACC5006B}" srcOrd="1" destOrd="0" presId="urn:microsoft.com/office/officeart/2011/layout/CircleProcess#1"/>
    <dgm:cxn modelId="{AEB3FAEC-95D5-4AED-9231-81B567915B92}" type="presOf" srcId="{97891158-5812-44F5-B333-0CEEFA66A3A2}" destId="{DFB8ABE0-6009-4DE0-B0D2-4A0D9B943B97}" srcOrd="1" destOrd="0" presId="urn:microsoft.com/office/officeart/2011/layout/CircleProcess#1"/>
    <dgm:cxn modelId="{E8B92D27-BE94-4A77-A0FB-A0849C437760}" srcId="{CD9CA476-99DA-4B1B-B756-B1893297DB90}" destId="{12A71E1D-5BE9-4524-BBE8-442DCD205A83}" srcOrd="1" destOrd="0" parTransId="{26A234CC-3C77-49AF-8D27-BB93ADAB6F95}" sibTransId="{2CED5DBA-61BF-4879-BE5C-35B30E483E95}"/>
    <dgm:cxn modelId="{D4733552-0F8A-4982-B50C-3AA93D554C2A}" type="presOf" srcId="{12A71E1D-5BE9-4524-BBE8-442DCD205A83}" destId="{16707C1B-DF7C-4B50-A990-2B921034BFD4}" srcOrd="0" destOrd="0" presId="urn:microsoft.com/office/officeart/2011/layout/CircleProcess#1"/>
    <dgm:cxn modelId="{BBC5E73C-52C1-4432-860F-7159617DC889}" srcId="{CD9CA476-99DA-4B1B-B756-B1893297DB90}" destId="{97891158-5812-44F5-B333-0CEEFA66A3A2}" srcOrd="0" destOrd="0" parTransId="{37801920-73D4-4FC1-BE1D-AD02AF91275C}" sibTransId="{859F24CD-44F2-4683-9726-3303C2698ECB}"/>
    <dgm:cxn modelId="{D8F9B5EB-60BE-4A05-B156-181F40283CAE}" type="presOf" srcId="{97891158-5812-44F5-B333-0CEEFA66A3A2}" destId="{F8C70C77-6F9E-4E5D-A521-3CED58B07C28}" srcOrd="0" destOrd="0" presId="urn:microsoft.com/office/officeart/2011/layout/CircleProcess#1"/>
    <dgm:cxn modelId="{FD0D8498-6C89-4B7F-843E-154EB91A4EA2}" type="presOf" srcId="{CD9CA476-99DA-4B1B-B756-B1893297DB90}" destId="{68D1CF50-6CC0-4431-93C8-302CE6BA345A}" srcOrd="0" destOrd="0" presId="urn:microsoft.com/office/officeart/2011/layout/CircleProcess#1"/>
    <dgm:cxn modelId="{5782EA2E-7D89-48E6-B81C-417C1847E875}" type="presParOf" srcId="{68D1CF50-6CC0-4431-93C8-302CE6BA345A}" destId="{88940714-A426-42C3-BCB8-FE0C1AB70E18}" srcOrd="0" destOrd="0" presId="urn:microsoft.com/office/officeart/2011/layout/CircleProcess#1"/>
    <dgm:cxn modelId="{42D321A3-10C3-4CA5-8097-F46C9CC94968}" type="presParOf" srcId="{88940714-A426-42C3-BCB8-FE0C1AB70E18}" destId="{240F5C6C-5852-4A46-8822-DCE3BB2C62A7}" srcOrd="0" destOrd="0" presId="urn:microsoft.com/office/officeart/2011/layout/CircleProcess#1"/>
    <dgm:cxn modelId="{510DD5F5-E8CA-49BF-AB2D-3BC00E9C28C5}" type="presParOf" srcId="{68D1CF50-6CC0-4431-93C8-302CE6BA345A}" destId="{D9C4BC17-C5A8-4119-ADC2-3E90F09FBB59}" srcOrd="1" destOrd="0" presId="urn:microsoft.com/office/officeart/2011/layout/CircleProcess#1"/>
    <dgm:cxn modelId="{05313527-7A67-4779-A6C1-3A29B75A0ECA}" type="presParOf" srcId="{D9C4BC17-C5A8-4119-ADC2-3E90F09FBB59}" destId="{16707C1B-DF7C-4B50-A990-2B921034BFD4}" srcOrd="0" destOrd="0" presId="urn:microsoft.com/office/officeart/2011/layout/CircleProcess#1"/>
    <dgm:cxn modelId="{052E0AFB-5E0E-48AC-8A08-CE532F726034}" type="presParOf" srcId="{68D1CF50-6CC0-4431-93C8-302CE6BA345A}" destId="{92771A50-7E23-4DDD-9204-F841ACC5006B}" srcOrd="2" destOrd="0" presId="urn:microsoft.com/office/officeart/2011/layout/CircleProcess#1"/>
    <dgm:cxn modelId="{90049099-41BA-4B79-88A9-915114EA80E5}" type="presParOf" srcId="{68D1CF50-6CC0-4431-93C8-302CE6BA345A}" destId="{7A415717-8150-4C25-BB1D-F1D4F7464837}" srcOrd="3" destOrd="0" presId="urn:microsoft.com/office/officeart/2011/layout/CircleProcess#1"/>
    <dgm:cxn modelId="{93DC4F34-82D7-40BD-85B2-8D0A298AEDAA}" type="presParOf" srcId="{7A415717-8150-4C25-BB1D-F1D4F7464837}" destId="{FE56AB35-5715-4FE6-B973-337BE48EF58C}" srcOrd="0" destOrd="0" presId="urn:microsoft.com/office/officeart/2011/layout/CircleProcess#1"/>
    <dgm:cxn modelId="{BFFEB22F-23B6-45C4-B926-AECD1A61E441}" type="presParOf" srcId="{68D1CF50-6CC0-4431-93C8-302CE6BA345A}" destId="{ECF42DB7-CD09-4251-9310-83D9459D41D7}" srcOrd="4" destOrd="0" presId="urn:microsoft.com/office/officeart/2011/layout/CircleProcess#1"/>
    <dgm:cxn modelId="{5991C82A-9113-4094-954A-72A955CC0957}" type="presParOf" srcId="{ECF42DB7-CD09-4251-9310-83D9459D41D7}" destId="{F8C70C77-6F9E-4E5D-A521-3CED58B07C28}" srcOrd="0" destOrd="0" presId="urn:microsoft.com/office/officeart/2011/layout/CircleProcess#1"/>
    <dgm:cxn modelId="{F24A0E86-9961-470A-A0CF-1D4AB4772CB5}" type="presParOf" srcId="{68D1CF50-6CC0-4431-93C8-302CE6BA345A}" destId="{DFB8ABE0-6009-4DE0-B0D2-4A0D9B943B97}" srcOrd="5" destOrd="0" presId="urn:microsoft.com/office/officeart/2011/layout/CircleProcess#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5C6C-5852-4A46-8822-DCE3BB2C62A7}">
      <dsp:nvSpPr>
        <dsp:cNvPr id="0" name=""/>
        <dsp:cNvSpPr/>
      </dsp:nvSpPr>
      <dsp:spPr>
        <a:xfrm>
          <a:off x="3584258" y="1197665"/>
          <a:ext cx="2861797" cy="2861756"/>
        </a:xfrm>
        <a:prstGeom prst="ellipse">
          <a:avLst/>
        </a:prstGeom>
        <a:solidFill>
          <a:schemeClr val="lt1">
            <a:hueOff val="0"/>
            <a:satOff val="0"/>
            <a:lumOff val="0"/>
            <a:alpha val="70000"/>
          </a:schemeClr>
        </a:solidFill>
        <a:ln w="25400" cap="flat" cmpd="sng" algn="ctr">
          <a:solidFill>
            <a:schemeClr val="accent1">
              <a:hueOff val="0"/>
              <a:satOff val="0"/>
              <a:lumOff val="0"/>
              <a:alpha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16707C1B-DF7C-4B50-A990-2B921034BFD4}">
      <dsp:nvSpPr>
        <dsp:cNvPr id="0" name=""/>
        <dsp:cNvSpPr/>
      </dsp:nvSpPr>
      <dsp:spPr>
        <a:xfrm>
          <a:off x="3679609" y="1293073"/>
          <a:ext cx="2670459" cy="2670938"/>
        </a:xfrm>
        <a:prstGeom prst="ellipse">
          <a:avLst/>
        </a:prstGeom>
        <a:solidFill>
          <a:schemeClr val="lt1">
            <a:hueOff val="0"/>
            <a:satOff val="0"/>
            <a:lumOff val="0"/>
            <a:alpha val="70000"/>
          </a:schemeClr>
        </a:solidFill>
        <a:ln w="25400" cap="flat" cmpd="sng" algn="ctr">
          <a:solidFill>
            <a:schemeClr val="accent1">
              <a:hueOff val="0"/>
              <a:satOff val="0"/>
              <a:lumOff val="0"/>
              <a:alpha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tr-TR" sz="3300" kern="1200" dirty="0" smtClean="0"/>
            <a:t>sağlıklı kalmak</a:t>
          </a:r>
          <a:endParaRPr lang="tr-TR" sz="3300" kern="1200" dirty="0"/>
        </a:p>
      </dsp:txBody>
      <dsp:txXfrm>
        <a:off x="4061648" y="1674708"/>
        <a:ext cx="1907652" cy="1907670"/>
      </dsp:txXfrm>
    </dsp:sp>
    <dsp:sp modelId="{FE56AB35-5715-4FE6-B973-337BE48EF58C}">
      <dsp:nvSpPr>
        <dsp:cNvPr id="0" name=""/>
        <dsp:cNvSpPr/>
      </dsp:nvSpPr>
      <dsp:spPr>
        <a:xfrm rot="2700000">
          <a:off x="627381" y="1197346"/>
          <a:ext cx="2861891" cy="2861891"/>
        </a:xfrm>
        <a:prstGeom prst="teardrop">
          <a:avLst>
            <a:gd name="adj" fmla="val 100000"/>
          </a:avLst>
        </a:prstGeom>
        <a:solidFill>
          <a:schemeClr val="lt1">
            <a:hueOff val="0"/>
            <a:satOff val="0"/>
            <a:lumOff val="0"/>
            <a:alpha val="70000"/>
          </a:schemeClr>
        </a:solidFill>
        <a:ln w="25400" cap="flat" cmpd="sng" algn="ctr">
          <a:solidFill>
            <a:schemeClr val="accent1">
              <a:hueOff val="0"/>
              <a:satOff val="0"/>
              <a:lumOff val="0"/>
              <a:alpha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F8C70C77-6F9E-4E5D-A521-3CED58B07C28}">
      <dsp:nvSpPr>
        <dsp:cNvPr id="0" name=""/>
        <dsp:cNvSpPr/>
      </dsp:nvSpPr>
      <dsp:spPr>
        <a:xfrm>
          <a:off x="723097" y="1293073"/>
          <a:ext cx="2670459" cy="2670938"/>
        </a:xfrm>
        <a:prstGeom prst="ellipse">
          <a:avLst/>
        </a:prstGeom>
        <a:solidFill>
          <a:schemeClr val="lt1">
            <a:hueOff val="0"/>
            <a:satOff val="0"/>
            <a:lumOff val="0"/>
            <a:alpha val="70000"/>
          </a:schemeClr>
        </a:solidFill>
        <a:ln w="25400" cap="flat" cmpd="sng" algn="ctr">
          <a:solidFill>
            <a:schemeClr val="accent1">
              <a:hueOff val="0"/>
              <a:satOff val="0"/>
              <a:lumOff val="0"/>
              <a:alpha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tr-TR" sz="3300" kern="1200" dirty="0" smtClean="0"/>
            <a:t>denge hâlinin korunması </a:t>
          </a:r>
          <a:endParaRPr lang="tr-TR" sz="3300" kern="1200" dirty="0"/>
        </a:p>
      </dsp:txBody>
      <dsp:txXfrm>
        <a:off x="1104500" y="1674708"/>
        <a:ext cx="1907652" cy="190767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48684-7F9F-4B96-9777-DE71E115B0B7}" type="datetimeFigureOut">
              <a:rPr lang="tr-TR" smtClean="0"/>
              <a:pPr/>
              <a:t>10.01.2016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68771-4A54-4B4D-8FE6-214A59A57AF6}" type="slidenum">
              <a:rPr lang="tr-TR" smtClean="0"/>
              <a:pPr/>
              <a:t>‹#›</a:t>
            </a:fld>
            <a:endParaRPr lang="tr-TR"/>
          </a:p>
        </p:txBody>
      </p:sp>
    </p:spTree>
    <p:extLst>
      <p:ext uri="{BB962C8B-B14F-4D97-AF65-F5344CB8AC3E}">
        <p14:creationId xmlns:p14="http://schemas.microsoft.com/office/powerpoint/2010/main" xmlns="" val="5464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yetişkinlere ve anne babalara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Mustafa Çetin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a:t>
            </a:fld>
            <a:endParaRPr lang="tr-TR"/>
          </a:p>
        </p:txBody>
      </p:sp>
    </p:spTree>
    <p:extLst>
      <p:ext uri="{BB962C8B-B14F-4D97-AF65-F5344CB8AC3E}">
        <p14:creationId xmlns:p14="http://schemas.microsoft.com/office/powerpoint/2010/main" xmlns="" val="411493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10</a:t>
            </a:fld>
            <a:endParaRPr lang="tr-TR"/>
          </a:p>
        </p:txBody>
      </p:sp>
    </p:spTree>
    <p:extLst>
      <p:ext uri="{BB962C8B-B14F-4D97-AF65-F5344CB8AC3E}">
        <p14:creationId xmlns:p14="http://schemas.microsoft.com/office/powerpoint/2010/main" xmlns="" val="277246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11</a:t>
            </a:fld>
            <a:endParaRPr lang="tr-TR"/>
          </a:p>
        </p:txBody>
      </p:sp>
    </p:spTree>
    <p:extLst>
      <p:ext uri="{BB962C8B-B14F-4D97-AF65-F5344CB8AC3E}">
        <p14:creationId xmlns:p14="http://schemas.microsoft.com/office/powerpoint/2010/main" xmlns="" val="185368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16-19.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12</a:t>
            </a:fld>
            <a:endParaRPr lang="tr-TR"/>
          </a:p>
        </p:txBody>
      </p:sp>
    </p:spTree>
    <p:extLst>
      <p:ext uri="{BB962C8B-B14F-4D97-AF65-F5344CB8AC3E}">
        <p14:creationId xmlns:p14="http://schemas.microsoft.com/office/powerpoint/2010/main" xmlns="" val="110928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16-19.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13</a:t>
            </a:fld>
            <a:endParaRPr lang="tr-TR"/>
          </a:p>
        </p:txBody>
      </p:sp>
    </p:spTree>
    <p:extLst>
      <p:ext uri="{BB962C8B-B14F-4D97-AF65-F5344CB8AC3E}">
        <p14:creationId xmlns:p14="http://schemas.microsoft.com/office/powerpoint/2010/main" xmlns="" val="361248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14</a:t>
            </a:fld>
            <a:endParaRPr lang="tr-TR"/>
          </a:p>
        </p:txBody>
      </p:sp>
    </p:spTree>
    <p:extLst>
      <p:ext uri="{BB962C8B-B14F-4D97-AF65-F5344CB8AC3E}">
        <p14:creationId xmlns:p14="http://schemas.microsoft.com/office/powerpoint/2010/main" xmlns="" val="3995676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15</a:t>
            </a:fld>
            <a:endParaRPr lang="tr-TR"/>
          </a:p>
        </p:txBody>
      </p:sp>
    </p:spTree>
    <p:extLst>
      <p:ext uri="{BB962C8B-B14F-4D97-AF65-F5344CB8AC3E}">
        <p14:creationId xmlns:p14="http://schemas.microsoft.com/office/powerpoint/2010/main" xmlns="" val="242789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24-25.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16</a:t>
            </a:fld>
            <a:endParaRPr lang="tr-TR"/>
          </a:p>
        </p:txBody>
      </p:sp>
    </p:spTree>
    <p:extLst>
      <p:ext uri="{BB962C8B-B14F-4D97-AF65-F5344CB8AC3E}">
        <p14:creationId xmlns:p14="http://schemas.microsoft.com/office/powerpoint/2010/main" xmlns="" val="17934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26-29.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17</a:t>
            </a:fld>
            <a:endParaRPr lang="tr-TR"/>
          </a:p>
        </p:txBody>
      </p:sp>
    </p:spTree>
    <p:extLst>
      <p:ext uri="{BB962C8B-B14F-4D97-AF65-F5344CB8AC3E}">
        <p14:creationId xmlns:p14="http://schemas.microsoft.com/office/powerpoint/2010/main" xmlns="" val="354224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30-33.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18</a:t>
            </a:fld>
            <a:endParaRPr lang="tr-TR"/>
          </a:p>
        </p:txBody>
      </p:sp>
    </p:spTree>
    <p:extLst>
      <p:ext uri="{BB962C8B-B14F-4D97-AF65-F5344CB8AC3E}">
        <p14:creationId xmlns:p14="http://schemas.microsoft.com/office/powerpoint/2010/main" xmlns="" val="50264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30-33.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19</a:t>
            </a:fld>
            <a:endParaRPr lang="tr-TR"/>
          </a:p>
        </p:txBody>
      </p:sp>
    </p:spTree>
    <p:extLst>
      <p:ext uri="{BB962C8B-B14F-4D97-AF65-F5344CB8AC3E}">
        <p14:creationId xmlns:p14="http://schemas.microsoft.com/office/powerpoint/2010/main" xmlns="" val="238294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a:t>
            </a:fld>
            <a:endParaRPr lang="tr-TR"/>
          </a:p>
        </p:txBody>
      </p:sp>
    </p:spTree>
    <p:extLst>
      <p:ext uri="{BB962C8B-B14F-4D97-AF65-F5344CB8AC3E}">
        <p14:creationId xmlns:p14="http://schemas.microsoft.com/office/powerpoint/2010/main" xmlns="" val="250897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30-33.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20</a:t>
            </a:fld>
            <a:endParaRPr lang="tr-TR"/>
          </a:p>
        </p:txBody>
      </p:sp>
    </p:spTree>
    <p:extLst>
      <p:ext uri="{BB962C8B-B14F-4D97-AF65-F5344CB8AC3E}">
        <p14:creationId xmlns:p14="http://schemas.microsoft.com/office/powerpoint/2010/main" xmlns="" val="2342495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21</a:t>
            </a:fld>
            <a:endParaRPr lang="tr-TR"/>
          </a:p>
        </p:txBody>
      </p:sp>
    </p:spTree>
    <p:extLst>
      <p:ext uri="{BB962C8B-B14F-4D97-AF65-F5344CB8AC3E}">
        <p14:creationId xmlns:p14="http://schemas.microsoft.com/office/powerpoint/2010/main" xmlns="" val="3232642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22</a:t>
            </a:fld>
            <a:endParaRPr lang="tr-TR"/>
          </a:p>
        </p:txBody>
      </p:sp>
    </p:spTree>
    <p:extLst>
      <p:ext uri="{BB962C8B-B14F-4D97-AF65-F5344CB8AC3E}">
        <p14:creationId xmlns:p14="http://schemas.microsoft.com/office/powerpoint/2010/main" xmlns="" val="3882456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23</a:t>
            </a:fld>
            <a:endParaRPr lang="tr-TR"/>
          </a:p>
        </p:txBody>
      </p:sp>
    </p:spTree>
    <p:extLst>
      <p:ext uri="{BB962C8B-B14F-4D97-AF65-F5344CB8AC3E}">
        <p14:creationId xmlns:p14="http://schemas.microsoft.com/office/powerpoint/2010/main" xmlns="" val="2956706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24</a:t>
            </a:fld>
            <a:endParaRPr lang="tr-TR"/>
          </a:p>
        </p:txBody>
      </p:sp>
    </p:spTree>
    <p:extLst>
      <p:ext uri="{BB962C8B-B14F-4D97-AF65-F5344CB8AC3E}">
        <p14:creationId xmlns:p14="http://schemas.microsoft.com/office/powerpoint/2010/main" xmlns="" val="130336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25</a:t>
            </a:fld>
            <a:endParaRPr lang="tr-TR"/>
          </a:p>
        </p:txBody>
      </p:sp>
    </p:spTree>
    <p:extLst>
      <p:ext uri="{BB962C8B-B14F-4D97-AF65-F5344CB8AC3E}">
        <p14:creationId xmlns:p14="http://schemas.microsoft.com/office/powerpoint/2010/main" xmlns="" val="276590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26</a:t>
            </a:fld>
            <a:endParaRPr lang="tr-TR"/>
          </a:p>
        </p:txBody>
      </p:sp>
    </p:spTree>
    <p:extLst>
      <p:ext uri="{BB962C8B-B14F-4D97-AF65-F5344CB8AC3E}">
        <p14:creationId xmlns:p14="http://schemas.microsoft.com/office/powerpoint/2010/main" xmlns="" val="4213845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38-39.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27</a:t>
            </a:fld>
            <a:endParaRPr lang="tr-TR"/>
          </a:p>
        </p:txBody>
      </p:sp>
    </p:spTree>
    <p:extLst>
      <p:ext uri="{BB962C8B-B14F-4D97-AF65-F5344CB8AC3E}">
        <p14:creationId xmlns:p14="http://schemas.microsoft.com/office/powerpoint/2010/main" xmlns="" val="210115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40-43.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28</a:t>
            </a:fld>
            <a:endParaRPr lang="tr-TR"/>
          </a:p>
        </p:txBody>
      </p:sp>
    </p:spTree>
    <p:extLst>
      <p:ext uri="{BB962C8B-B14F-4D97-AF65-F5344CB8AC3E}">
        <p14:creationId xmlns:p14="http://schemas.microsoft.com/office/powerpoint/2010/main" xmlns="" val="62119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40-43.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29</a:t>
            </a:fld>
            <a:endParaRPr lang="tr-TR"/>
          </a:p>
        </p:txBody>
      </p:sp>
    </p:spTree>
    <p:extLst>
      <p:ext uri="{BB962C8B-B14F-4D97-AF65-F5344CB8AC3E}">
        <p14:creationId xmlns:p14="http://schemas.microsoft.com/office/powerpoint/2010/main" xmlns="" val="172971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a:t>
            </a:fld>
            <a:endParaRPr lang="tr-TR"/>
          </a:p>
        </p:txBody>
      </p:sp>
    </p:spTree>
    <p:extLst>
      <p:ext uri="{BB962C8B-B14F-4D97-AF65-F5344CB8AC3E}">
        <p14:creationId xmlns:p14="http://schemas.microsoft.com/office/powerpoint/2010/main" xmlns="" val="124927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40-43.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30</a:t>
            </a:fld>
            <a:endParaRPr lang="tr-TR"/>
          </a:p>
        </p:txBody>
      </p:sp>
    </p:spTree>
    <p:extLst>
      <p:ext uri="{BB962C8B-B14F-4D97-AF65-F5344CB8AC3E}">
        <p14:creationId xmlns:p14="http://schemas.microsoft.com/office/powerpoint/2010/main" xmlns="" val="2934340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40-43.</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31</a:t>
            </a:fld>
            <a:endParaRPr lang="tr-TR"/>
          </a:p>
        </p:txBody>
      </p:sp>
    </p:spTree>
    <p:extLst>
      <p:ext uri="{BB962C8B-B14F-4D97-AF65-F5344CB8AC3E}">
        <p14:creationId xmlns:p14="http://schemas.microsoft.com/office/powerpoint/2010/main" xmlns="" val="436317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44-49.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32</a:t>
            </a:fld>
            <a:endParaRPr lang="tr-TR"/>
          </a:p>
        </p:txBody>
      </p:sp>
    </p:spTree>
    <p:extLst>
      <p:ext uri="{BB962C8B-B14F-4D97-AF65-F5344CB8AC3E}">
        <p14:creationId xmlns:p14="http://schemas.microsoft.com/office/powerpoint/2010/main" xmlns="" val="1849767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44-49.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33</a:t>
            </a:fld>
            <a:endParaRPr lang="tr-TR"/>
          </a:p>
        </p:txBody>
      </p:sp>
    </p:spTree>
    <p:extLst>
      <p:ext uri="{BB962C8B-B14F-4D97-AF65-F5344CB8AC3E}">
        <p14:creationId xmlns:p14="http://schemas.microsoft.com/office/powerpoint/2010/main" xmlns="" val="194092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44-49.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34</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35</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54-57.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36</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54-57.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37</a:t>
            </a:fld>
            <a:endParaRPr lang="tr-TR"/>
          </a:p>
        </p:txBody>
      </p:sp>
    </p:spTree>
    <p:extLst>
      <p:ext uri="{BB962C8B-B14F-4D97-AF65-F5344CB8AC3E}">
        <p14:creationId xmlns:p14="http://schemas.microsoft.com/office/powerpoint/2010/main" xmlns="" val="1132871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54-57.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38</a:t>
            </a:fld>
            <a:endParaRPr lang="tr-TR"/>
          </a:p>
        </p:txBody>
      </p:sp>
    </p:spTree>
    <p:extLst>
      <p:ext uri="{BB962C8B-B14F-4D97-AF65-F5344CB8AC3E}">
        <p14:creationId xmlns:p14="http://schemas.microsoft.com/office/powerpoint/2010/main" xmlns="" val="3528732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54-57.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39</a:t>
            </a:fld>
            <a:endParaRPr lang="tr-TR"/>
          </a:p>
        </p:txBody>
      </p:sp>
    </p:spTree>
    <p:extLst>
      <p:ext uri="{BB962C8B-B14F-4D97-AF65-F5344CB8AC3E}">
        <p14:creationId xmlns:p14="http://schemas.microsoft.com/office/powerpoint/2010/main" xmlns="" val="6793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a:t>
            </a:fld>
            <a:endParaRPr lang="tr-TR"/>
          </a:p>
        </p:txBody>
      </p:sp>
    </p:spTree>
    <p:extLst>
      <p:ext uri="{BB962C8B-B14F-4D97-AF65-F5344CB8AC3E}">
        <p14:creationId xmlns:p14="http://schemas.microsoft.com/office/powerpoint/2010/main" xmlns="" val="4183713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40</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41</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42</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43</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44</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50-53.</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45</a:t>
            </a:fld>
            <a:endParaRPr lang="tr-TR"/>
          </a:p>
        </p:txBody>
      </p:sp>
    </p:spTree>
    <p:extLst>
      <p:ext uri="{BB962C8B-B14F-4D97-AF65-F5344CB8AC3E}">
        <p14:creationId xmlns:p14="http://schemas.microsoft.com/office/powerpoint/2010/main" xmlns="" val="1671480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a:t>
            </a:r>
            <a:r>
              <a:rPr lang="tr-TR" sz="1200" b="0" i="0" u="none" strike="noStrike" kern="1200" baseline="0" smtClean="0">
                <a:solidFill>
                  <a:schemeClr val="tx1"/>
                </a:solidFill>
                <a:latin typeface="+mn-lt"/>
                <a:ea typeface="+mn-ea"/>
                <a:cs typeface="+mn-cs"/>
              </a:rPr>
              <a:t>58-59.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46</a:t>
            </a:fld>
            <a:endParaRPr lang="tr-TR"/>
          </a:p>
        </p:txBody>
      </p:sp>
    </p:spTree>
    <p:extLst>
      <p:ext uri="{BB962C8B-B14F-4D97-AF65-F5344CB8AC3E}">
        <p14:creationId xmlns:p14="http://schemas.microsoft.com/office/powerpoint/2010/main" xmlns="" val="2787385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a:t>
            </a:r>
            <a:r>
              <a:rPr lang="tr-TR" sz="1200" b="0" i="0" u="none" strike="noStrike" kern="1200" baseline="0" smtClean="0">
                <a:solidFill>
                  <a:schemeClr val="tx1"/>
                </a:solidFill>
                <a:latin typeface="+mn-lt"/>
                <a:ea typeface="+mn-ea"/>
                <a:cs typeface="+mn-cs"/>
              </a:rPr>
              <a:t>58-59.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47</a:t>
            </a:fld>
            <a:endParaRPr lang="tr-TR"/>
          </a:p>
        </p:txBody>
      </p:sp>
    </p:spTree>
    <p:extLst>
      <p:ext uri="{BB962C8B-B14F-4D97-AF65-F5344CB8AC3E}">
        <p14:creationId xmlns:p14="http://schemas.microsoft.com/office/powerpoint/2010/main" xmlns="" val="18243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a:t>
            </a:r>
            <a:r>
              <a:rPr lang="tr-TR" sz="1200" b="0" i="0" u="none" strike="noStrike" kern="1200" baseline="0" smtClean="0">
                <a:solidFill>
                  <a:schemeClr val="tx1"/>
                </a:solidFill>
                <a:latin typeface="+mn-lt"/>
                <a:ea typeface="+mn-ea"/>
                <a:cs typeface="+mn-cs"/>
              </a:rPr>
              <a:t>58-59.</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48</a:t>
            </a:fld>
            <a:endParaRPr lang="tr-TR"/>
          </a:p>
        </p:txBody>
      </p:sp>
    </p:spTree>
    <p:extLst>
      <p:ext uri="{BB962C8B-B14F-4D97-AF65-F5344CB8AC3E}">
        <p14:creationId xmlns:p14="http://schemas.microsoft.com/office/powerpoint/2010/main" xmlns="" val="82451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Mustafa Çetin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EBF68771-4A54-4B4D-8FE6-214A59A57AF6}" type="slidenum">
              <a:rPr lang="tr-TR" smtClean="0"/>
              <a:pPr/>
              <a:t>49</a:t>
            </a:fld>
            <a:endParaRPr lang="tr-TR"/>
          </a:p>
        </p:txBody>
      </p:sp>
    </p:spTree>
    <p:extLst>
      <p:ext uri="{BB962C8B-B14F-4D97-AF65-F5344CB8AC3E}">
        <p14:creationId xmlns:p14="http://schemas.microsoft.com/office/powerpoint/2010/main" xmlns="" val="11627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5</a:t>
            </a:fld>
            <a:endParaRPr lang="tr-TR"/>
          </a:p>
        </p:txBody>
      </p:sp>
    </p:spTree>
    <p:extLst>
      <p:ext uri="{BB962C8B-B14F-4D97-AF65-F5344CB8AC3E}">
        <p14:creationId xmlns:p14="http://schemas.microsoft.com/office/powerpoint/2010/main" xmlns="" val="2536430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Mustafa Çetin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a:t>
            </a:r>
            <a:r>
              <a:rPr lang="tr-TR" sz="1200" b="0" i="0" u="none" strike="noStrike" kern="1200" baseline="0" smtClean="0">
                <a:solidFill>
                  <a:schemeClr val="tx1"/>
                </a:solidFill>
                <a:latin typeface="+mn-lt"/>
                <a:ea typeface="+mn-ea"/>
                <a:cs typeface="+mn-cs"/>
              </a:rPr>
              <a:t>7.</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50</a:t>
            </a:fld>
            <a:endParaRPr lang="tr-TR"/>
          </a:p>
        </p:txBody>
      </p:sp>
    </p:spTree>
    <p:extLst>
      <p:ext uri="{BB962C8B-B14F-4D97-AF65-F5344CB8AC3E}">
        <p14:creationId xmlns:p14="http://schemas.microsoft.com/office/powerpoint/2010/main" xmlns="" val="429400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6</a:t>
            </a:fld>
            <a:endParaRPr lang="tr-TR"/>
          </a:p>
        </p:txBody>
      </p:sp>
    </p:spTree>
    <p:extLst>
      <p:ext uri="{BB962C8B-B14F-4D97-AF65-F5344CB8AC3E}">
        <p14:creationId xmlns:p14="http://schemas.microsoft.com/office/powerpoint/2010/main" xmlns="" val="381895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7</a:t>
            </a:fld>
            <a:endParaRPr lang="tr-TR"/>
          </a:p>
        </p:txBody>
      </p:sp>
    </p:spTree>
    <p:extLst>
      <p:ext uri="{BB962C8B-B14F-4D97-AF65-F5344CB8AC3E}">
        <p14:creationId xmlns:p14="http://schemas.microsoft.com/office/powerpoint/2010/main" xmlns="" val="135651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8</a:t>
            </a:fld>
            <a:endParaRPr lang="tr-TR"/>
          </a:p>
        </p:txBody>
      </p:sp>
    </p:spTree>
    <p:extLst>
      <p:ext uri="{BB962C8B-B14F-4D97-AF65-F5344CB8AC3E}">
        <p14:creationId xmlns:p14="http://schemas.microsoft.com/office/powerpoint/2010/main" xmlns="" val="205522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Her İşin Başı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EBF68771-4A54-4B4D-8FE6-214A59A57AF6}" type="slidenum">
              <a:rPr lang="tr-TR" smtClean="0"/>
              <a:pPr/>
              <a:t>9</a:t>
            </a:fld>
            <a:endParaRPr lang="tr-TR"/>
          </a:p>
        </p:txBody>
      </p:sp>
    </p:spTree>
    <p:extLst>
      <p:ext uri="{BB962C8B-B14F-4D97-AF65-F5344CB8AC3E}">
        <p14:creationId xmlns:p14="http://schemas.microsoft.com/office/powerpoint/2010/main" xmlns="" val="424255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10.01.2016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a:p>
        </p:txBody>
      </p:sp>
    </p:spTree>
    <p:extLst>
      <p:ext uri="{BB962C8B-B14F-4D97-AF65-F5344CB8AC3E}">
        <p14:creationId xmlns:p14="http://schemas.microsoft.com/office/powerpoint/2010/main" xmlns=""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10.01.2016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a:p>
        </p:txBody>
      </p:sp>
    </p:spTree>
    <p:extLst>
      <p:ext uri="{BB962C8B-B14F-4D97-AF65-F5344CB8AC3E}">
        <p14:creationId xmlns:p14="http://schemas.microsoft.com/office/powerpoint/2010/main" xmlns=""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10.01.2016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a:p>
        </p:txBody>
      </p:sp>
    </p:spTree>
    <p:extLst>
      <p:ext uri="{BB962C8B-B14F-4D97-AF65-F5344CB8AC3E}">
        <p14:creationId xmlns:p14="http://schemas.microsoft.com/office/powerpoint/2010/main" xmlns=""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10.01.2016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a:p>
        </p:txBody>
      </p:sp>
    </p:spTree>
    <p:extLst>
      <p:ext uri="{BB962C8B-B14F-4D97-AF65-F5344CB8AC3E}">
        <p14:creationId xmlns:p14="http://schemas.microsoft.com/office/powerpoint/2010/main" xmlns=""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10.01.2016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a:p>
        </p:txBody>
      </p:sp>
    </p:spTree>
    <p:extLst>
      <p:ext uri="{BB962C8B-B14F-4D97-AF65-F5344CB8AC3E}">
        <p14:creationId xmlns:p14="http://schemas.microsoft.com/office/powerpoint/2010/main" xmlns=""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10.01.2016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a:p>
        </p:txBody>
      </p:sp>
    </p:spTree>
    <p:extLst>
      <p:ext uri="{BB962C8B-B14F-4D97-AF65-F5344CB8AC3E}">
        <p14:creationId xmlns:p14="http://schemas.microsoft.com/office/powerpoint/2010/main" xmlns=""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10.01.2016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a:p>
        </p:txBody>
      </p:sp>
    </p:spTree>
    <p:extLst>
      <p:ext uri="{BB962C8B-B14F-4D97-AF65-F5344CB8AC3E}">
        <p14:creationId xmlns:p14="http://schemas.microsoft.com/office/powerpoint/2010/main" xmlns=""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10.01.2016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a:p>
        </p:txBody>
      </p:sp>
    </p:spTree>
    <p:extLst>
      <p:ext uri="{BB962C8B-B14F-4D97-AF65-F5344CB8AC3E}">
        <p14:creationId xmlns:p14="http://schemas.microsoft.com/office/powerpoint/2010/main" xmlns=""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10.01.2016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a:p>
        </p:txBody>
      </p:sp>
    </p:spTree>
    <p:extLst>
      <p:ext uri="{BB962C8B-B14F-4D97-AF65-F5344CB8AC3E}">
        <p14:creationId xmlns:p14="http://schemas.microsoft.com/office/powerpoint/2010/main" xmlns=""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10.01.2016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a:p>
        </p:txBody>
      </p:sp>
    </p:spTree>
    <p:extLst>
      <p:ext uri="{BB962C8B-B14F-4D97-AF65-F5344CB8AC3E}">
        <p14:creationId xmlns:p14="http://schemas.microsoft.com/office/powerpoint/2010/main" xmlns=""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10.01.2016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a:p>
        </p:txBody>
      </p:sp>
    </p:spTree>
    <p:extLst>
      <p:ext uri="{BB962C8B-B14F-4D97-AF65-F5344CB8AC3E}">
        <p14:creationId xmlns:p14="http://schemas.microsoft.com/office/powerpoint/2010/main" xmlns=""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10.01.2016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xmlns="" val="4114154974"/>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TextBox 15"/>
          <p:cNvSpPr txBox="1"/>
          <p:nvPr/>
        </p:nvSpPr>
        <p:spPr>
          <a:xfrm>
            <a:off x="1373228" y="1892105"/>
            <a:ext cx="6824364" cy="1569660"/>
          </a:xfrm>
          <a:prstGeom prst="rect">
            <a:avLst/>
          </a:prstGeom>
          <a:solidFill>
            <a:schemeClr val="tx1">
              <a:alpha val="70000"/>
            </a:schemeClr>
          </a:solidFill>
        </p:spPr>
        <p:txBody>
          <a:bodyPr wrap="square" rtlCol="0">
            <a:spAutoFit/>
          </a:bodyPr>
          <a:lstStyle/>
          <a:p>
            <a:r>
              <a:rPr lang="en-US" sz="2400" dirty="0" err="1">
                <a:solidFill>
                  <a:schemeClr val="bg1"/>
                </a:solidFill>
                <a:latin typeface="+mn-lt"/>
              </a:rPr>
              <a:t>Sağlık</a:t>
            </a:r>
            <a:r>
              <a:rPr lang="en-US" sz="2400" dirty="0">
                <a:solidFill>
                  <a:schemeClr val="bg1"/>
                </a:solidFill>
                <a:latin typeface="+mn-lt"/>
              </a:rPr>
              <a:t> </a:t>
            </a:r>
            <a:r>
              <a:rPr lang="en-US" sz="2400" dirty="0" err="1">
                <a:solidFill>
                  <a:schemeClr val="bg1"/>
                </a:solidFill>
                <a:latin typeface="+mn-lt"/>
              </a:rPr>
              <a:t>okuryazarı</a:t>
            </a:r>
            <a:r>
              <a:rPr lang="en-US" sz="2400" dirty="0">
                <a:solidFill>
                  <a:schemeClr val="bg1"/>
                </a:solidFill>
                <a:latin typeface="+mn-lt"/>
              </a:rPr>
              <a:t> </a:t>
            </a:r>
            <a:r>
              <a:rPr lang="en-US" sz="2400" dirty="0" err="1">
                <a:solidFill>
                  <a:schemeClr val="bg1"/>
                </a:solidFill>
                <a:latin typeface="+mn-lt"/>
              </a:rPr>
              <a:t>olmanın</a:t>
            </a:r>
            <a:r>
              <a:rPr lang="en-US" sz="2400" dirty="0">
                <a:solidFill>
                  <a:schemeClr val="bg1"/>
                </a:solidFill>
                <a:latin typeface="+mn-lt"/>
              </a:rPr>
              <a:t> </a:t>
            </a:r>
            <a:r>
              <a:rPr lang="en-US" sz="2400" dirty="0" err="1">
                <a:solidFill>
                  <a:schemeClr val="bg1"/>
                </a:solidFill>
                <a:latin typeface="+mn-lt"/>
              </a:rPr>
              <a:t>yararları</a:t>
            </a:r>
            <a:r>
              <a:rPr lang="en-US" sz="2400" dirty="0">
                <a:solidFill>
                  <a:schemeClr val="bg1"/>
                </a:solidFill>
                <a:latin typeface="+mn-lt"/>
              </a:rPr>
              <a:t> </a:t>
            </a:r>
            <a:r>
              <a:rPr lang="en-US" sz="2400" dirty="0" err="1">
                <a:solidFill>
                  <a:schemeClr val="bg1"/>
                </a:solidFill>
                <a:latin typeface="+mn-lt"/>
              </a:rPr>
              <a:t>üzerine</a:t>
            </a:r>
            <a:r>
              <a:rPr lang="en-US" sz="2400" dirty="0">
                <a:solidFill>
                  <a:schemeClr val="bg1"/>
                </a:solidFill>
                <a:latin typeface="+mn-lt"/>
              </a:rPr>
              <a:t> </a:t>
            </a:r>
            <a:r>
              <a:rPr lang="en-US" sz="2400" dirty="0" err="1">
                <a:solidFill>
                  <a:schemeClr val="bg1"/>
                </a:solidFill>
                <a:latin typeface="+mn-lt"/>
              </a:rPr>
              <a:t>düşünüp</a:t>
            </a:r>
            <a:r>
              <a:rPr lang="en-US" sz="2400" dirty="0">
                <a:solidFill>
                  <a:schemeClr val="bg1"/>
                </a:solidFill>
                <a:latin typeface="+mn-lt"/>
              </a:rPr>
              <a:t> </a:t>
            </a:r>
            <a:r>
              <a:rPr lang="en-US" sz="2400" dirty="0" err="1">
                <a:solidFill>
                  <a:schemeClr val="bg1"/>
                </a:solidFill>
                <a:latin typeface="+mn-lt"/>
              </a:rPr>
              <a:t>konuştuk</a:t>
            </a:r>
            <a:r>
              <a:rPr lang="en-US" sz="2400" dirty="0">
                <a:solidFill>
                  <a:schemeClr val="bg1"/>
                </a:solidFill>
                <a:latin typeface="+mn-lt"/>
              </a:rPr>
              <a:t>. </a:t>
            </a:r>
            <a:r>
              <a:rPr lang="en-US" sz="2400" dirty="0" err="1">
                <a:solidFill>
                  <a:schemeClr val="bg1"/>
                </a:solidFill>
                <a:latin typeface="+mn-lt"/>
              </a:rPr>
              <a:t>Sağlık</a:t>
            </a:r>
            <a:r>
              <a:rPr lang="en-US" sz="2400" dirty="0">
                <a:solidFill>
                  <a:schemeClr val="bg1"/>
                </a:solidFill>
                <a:latin typeface="+mn-lt"/>
              </a:rPr>
              <a:t> </a:t>
            </a:r>
            <a:r>
              <a:rPr lang="en-US" sz="2400" dirty="0" err="1">
                <a:solidFill>
                  <a:schemeClr val="bg1"/>
                </a:solidFill>
                <a:latin typeface="+mn-lt"/>
              </a:rPr>
              <a:t>okuryazarı</a:t>
            </a:r>
            <a:r>
              <a:rPr lang="en-US" sz="2400" dirty="0">
                <a:solidFill>
                  <a:schemeClr val="bg1"/>
                </a:solidFill>
                <a:latin typeface="+mn-lt"/>
              </a:rPr>
              <a:t> </a:t>
            </a:r>
            <a:r>
              <a:rPr lang="en-US" sz="2400" dirty="0" err="1">
                <a:solidFill>
                  <a:schemeClr val="bg1"/>
                </a:solidFill>
                <a:latin typeface="+mn-lt"/>
              </a:rPr>
              <a:t>olmak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a:solidFill>
                  <a:schemeClr val="bg1"/>
                </a:solidFill>
                <a:latin typeface="+mn-lt"/>
              </a:rPr>
              <a:t>yapılması</a:t>
            </a:r>
            <a:r>
              <a:rPr lang="en-US" sz="2400" dirty="0">
                <a:solidFill>
                  <a:schemeClr val="bg1"/>
                </a:solidFill>
                <a:latin typeface="+mn-lt"/>
              </a:rPr>
              <a:t> </a:t>
            </a:r>
            <a:r>
              <a:rPr lang="en-US" sz="2400" dirty="0" err="1">
                <a:solidFill>
                  <a:schemeClr val="bg1"/>
                </a:solidFill>
                <a:latin typeface="+mn-lt"/>
              </a:rPr>
              <a:t>gerekenleri</a:t>
            </a:r>
            <a:r>
              <a:rPr lang="en-US" sz="2400" dirty="0">
                <a:solidFill>
                  <a:schemeClr val="bg1"/>
                </a:solidFill>
                <a:latin typeface="+mn-lt"/>
              </a:rPr>
              <a:t> de… </a:t>
            </a:r>
            <a:r>
              <a:rPr lang="en-US" sz="2400" dirty="0" err="1">
                <a:solidFill>
                  <a:schemeClr val="bg1"/>
                </a:solidFill>
                <a:latin typeface="+mn-lt"/>
              </a:rPr>
              <a:t>Peki</a:t>
            </a:r>
            <a:r>
              <a:rPr lang="en-US" sz="2400" dirty="0">
                <a:solidFill>
                  <a:schemeClr val="bg1"/>
                </a:solidFill>
                <a:latin typeface="+mn-lt"/>
              </a:rPr>
              <a:t> </a:t>
            </a:r>
            <a:r>
              <a:rPr lang="en-US" sz="2400" dirty="0" err="1">
                <a:solidFill>
                  <a:schemeClr val="bg1"/>
                </a:solidFill>
                <a:latin typeface="+mn-lt"/>
              </a:rPr>
              <a:t>sağlık</a:t>
            </a:r>
            <a:r>
              <a:rPr lang="en-US" sz="2400" dirty="0">
                <a:solidFill>
                  <a:schemeClr val="bg1"/>
                </a:solidFill>
                <a:latin typeface="+mn-lt"/>
              </a:rPr>
              <a:t> </a:t>
            </a:r>
            <a:r>
              <a:rPr lang="en-US" sz="2400" dirty="0" err="1">
                <a:solidFill>
                  <a:schemeClr val="bg1"/>
                </a:solidFill>
                <a:latin typeface="+mn-lt"/>
              </a:rPr>
              <a:t>okuryazarı</a:t>
            </a:r>
            <a:r>
              <a:rPr lang="en-US" sz="2400" dirty="0">
                <a:solidFill>
                  <a:schemeClr val="bg1"/>
                </a:solidFill>
                <a:latin typeface="+mn-lt"/>
              </a:rPr>
              <a:t> </a:t>
            </a:r>
            <a:r>
              <a:rPr lang="en-US" sz="2400" dirty="0" err="1">
                <a:solidFill>
                  <a:schemeClr val="bg1"/>
                </a:solidFill>
                <a:latin typeface="+mn-lt"/>
              </a:rPr>
              <a:t>olmazsak</a:t>
            </a:r>
            <a:r>
              <a:rPr lang="en-US" sz="2400" dirty="0">
                <a:solidFill>
                  <a:schemeClr val="bg1"/>
                </a:solidFill>
                <a:latin typeface="+mn-lt"/>
              </a:rPr>
              <a:t> ne </a:t>
            </a:r>
            <a:r>
              <a:rPr lang="en-US" sz="2400" dirty="0" err="1">
                <a:solidFill>
                  <a:schemeClr val="bg1"/>
                </a:solidFill>
                <a:latin typeface="+mn-lt"/>
              </a:rPr>
              <a:t>olur</a:t>
            </a:r>
            <a:r>
              <a:rPr lang="en-US" sz="2400" dirty="0">
                <a:solidFill>
                  <a:schemeClr val="bg1"/>
                </a:solidFill>
                <a:latin typeface="+mn-lt"/>
              </a:rPr>
              <a:t>? </a:t>
            </a:r>
            <a:r>
              <a:rPr lang="en-US" sz="2400" dirty="0" err="1">
                <a:solidFill>
                  <a:schemeClr val="bg1"/>
                </a:solidFill>
                <a:latin typeface="+mn-lt"/>
              </a:rPr>
              <a:t>Haydi</a:t>
            </a:r>
            <a:r>
              <a:rPr lang="en-US" sz="2400" dirty="0">
                <a:solidFill>
                  <a:schemeClr val="bg1"/>
                </a:solidFill>
                <a:latin typeface="+mn-lt"/>
              </a:rPr>
              <a:t> </a:t>
            </a:r>
            <a:r>
              <a:rPr lang="en-US" sz="2400" dirty="0" err="1">
                <a:solidFill>
                  <a:schemeClr val="bg1"/>
                </a:solidFill>
                <a:latin typeface="+mn-lt"/>
              </a:rPr>
              <a:t>şimdi</a:t>
            </a:r>
            <a:r>
              <a:rPr lang="en-US" sz="2400" dirty="0">
                <a:solidFill>
                  <a:schemeClr val="bg1"/>
                </a:solidFill>
                <a:latin typeface="+mn-lt"/>
              </a:rPr>
              <a:t> </a:t>
            </a:r>
            <a:r>
              <a:rPr lang="en-US" sz="2400" dirty="0" err="1">
                <a:solidFill>
                  <a:schemeClr val="bg1"/>
                </a:solidFill>
                <a:latin typeface="+mn-lt"/>
              </a:rPr>
              <a:t>biraz</a:t>
            </a:r>
            <a:r>
              <a:rPr lang="en-US" sz="2400" dirty="0">
                <a:solidFill>
                  <a:schemeClr val="bg1"/>
                </a:solidFill>
                <a:latin typeface="+mn-lt"/>
              </a:rPr>
              <a:t> da </a:t>
            </a:r>
            <a:r>
              <a:rPr lang="en-US" sz="2400" dirty="0" err="1">
                <a:solidFill>
                  <a:schemeClr val="bg1"/>
                </a:solidFill>
                <a:latin typeface="+mn-lt"/>
              </a:rPr>
              <a:t>bunu</a:t>
            </a:r>
            <a:r>
              <a:rPr lang="en-US" sz="2400" dirty="0">
                <a:solidFill>
                  <a:schemeClr val="bg1"/>
                </a:solidFill>
                <a:latin typeface="+mn-lt"/>
              </a:rPr>
              <a:t> </a:t>
            </a:r>
            <a:r>
              <a:rPr lang="en-US" sz="2400" dirty="0" err="1">
                <a:solidFill>
                  <a:schemeClr val="bg1"/>
                </a:solidFill>
                <a:latin typeface="+mn-lt"/>
              </a:rPr>
              <a:t>düşünüp</a:t>
            </a:r>
            <a:r>
              <a:rPr lang="en-US" sz="2400" dirty="0">
                <a:solidFill>
                  <a:schemeClr val="bg1"/>
                </a:solidFill>
                <a:latin typeface="+mn-lt"/>
              </a:rPr>
              <a:t> </a:t>
            </a:r>
            <a:r>
              <a:rPr lang="en-US" sz="2400" dirty="0" err="1">
                <a:solidFill>
                  <a:schemeClr val="bg1"/>
                </a:solidFill>
                <a:latin typeface="+mn-lt"/>
              </a:rPr>
              <a:t>tartışalım</a:t>
            </a:r>
            <a:r>
              <a:rPr lang="en-US" sz="2400" dirty="0">
                <a:solidFill>
                  <a:schemeClr val="bg1"/>
                </a:solidFill>
                <a:latin typeface="+mn-lt"/>
              </a:rPr>
              <a:t>.</a:t>
            </a:r>
          </a:p>
        </p:txBody>
      </p:sp>
      <p:sp>
        <p:nvSpPr>
          <p:cNvPr id="17" name="TextBox 16"/>
          <p:cNvSpPr txBox="1"/>
          <p:nvPr/>
        </p:nvSpPr>
        <p:spPr>
          <a:xfrm>
            <a:off x="1547664" y="188640"/>
            <a:ext cx="7128792"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Olunmazsa</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smtClean="0">
                <a:solidFill>
                  <a:srgbClr val="FF0000"/>
                </a:solidFill>
                <a:effectLst>
                  <a:outerShdw blurRad="38100" dist="38100" dir="2700000" algn="tl">
                    <a:srgbClr val="000000">
                      <a:alpha val="43137"/>
                    </a:srgbClr>
                  </a:outerShdw>
                </a:effectLst>
                <a:latin typeface="+mj-lt"/>
              </a:rPr>
              <a:t>Ne </a:t>
            </a:r>
            <a:r>
              <a:rPr lang="en-US" sz="4400" dirty="0" err="1">
                <a:solidFill>
                  <a:srgbClr val="FF0000"/>
                </a:solidFill>
                <a:effectLst>
                  <a:outerShdw blurRad="38100" dist="38100" dir="2700000" algn="tl">
                    <a:srgbClr val="000000">
                      <a:alpha val="43137"/>
                    </a:srgbClr>
                  </a:outerShdw>
                </a:effectLst>
                <a:latin typeface="+mj-lt"/>
              </a:rPr>
              <a:t>Olur</a:t>
            </a:r>
            <a:r>
              <a:rPr lang="en-US" sz="4400" dirty="0">
                <a:solidFill>
                  <a:srgbClr val="FF0000"/>
                </a:solidFill>
                <a:effectLst>
                  <a:outerShdw blurRad="38100" dist="38100" dir="2700000" algn="tl">
                    <a:srgbClr val="000000">
                      <a:alpha val="43137"/>
                    </a:srgbClr>
                  </a:outerShdw>
                </a:effectLst>
                <a:latin typeface="+mj-lt"/>
              </a:rPr>
              <a:t>?</a:t>
            </a:r>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5536" y="368990"/>
            <a:ext cx="952500" cy="542925"/>
          </a:xfrm>
          <a:prstGeom prst="rect">
            <a:avLst/>
          </a:prstGeom>
        </p:spPr>
      </p:pic>
    </p:spTree>
    <p:extLst>
      <p:ext uri="{BB962C8B-B14F-4D97-AF65-F5344CB8AC3E}">
        <p14:creationId xmlns:p14="http://schemas.microsoft.com/office/powerpoint/2010/main" xmlns="" val="34482466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6"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TextBox 15"/>
          <p:cNvSpPr txBox="1"/>
          <p:nvPr/>
        </p:nvSpPr>
        <p:spPr>
          <a:xfrm>
            <a:off x="467544" y="1772816"/>
            <a:ext cx="8208912" cy="3693319"/>
          </a:xfrm>
          <a:prstGeom prst="rect">
            <a:avLst/>
          </a:prstGeom>
          <a:solidFill>
            <a:schemeClr val="tx1">
              <a:alpha val="70000"/>
            </a:schemeClr>
          </a:solidFill>
        </p:spPr>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Verilen</a:t>
            </a:r>
            <a:r>
              <a:rPr lang="en-US" sz="2600" dirty="0">
                <a:solidFill>
                  <a:schemeClr val="bg1"/>
                </a:solidFill>
                <a:latin typeface="+mn-lt"/>
              </a:rPr>
              <a:t> </a:t>
            </a:r>
            <a:r>
              <a:rPr lang="en-US" sz="2600" dirty="0" err="1">
                <a:solidFill>
                  <a:schemeClr val="bg1"/>
                </a:solidFill>
                <a:latin typeface="+mn-lt"/>
              </a:rPr>
              <a:t>tedaviye</a:t>
            </a:r>
            <a:r>
              <a:rPr lang="en-US" sz="2600" dirty="0">
                <a:solidFill>
                  <a:schemeClr val="bg1"/>
                </a:solidFill>
                <a:latin typeface="+mn-lt"/>
              </a:rPr>
              <a:t> </a:t>
            </a:r>
            <a:r>
              <a:rPr lang="en-US" sz="2600" dirty="0" err="1">
                <a:solidFill>
                  <a:schemeClr val="bg1"/>
                </a:solidFill>
                <a:latin typeface="+mn-lt"/>
              </a:rPr>
              <a:t>uymada</a:t>
            </a:r>
            <a:r>
              <a:rPr lang="en-US" sz="2600" dirty="0">
                <a:solidFill>
                  <a:schemeClr val="bg1"/>
                </a:solidFill>
                <a:latin typeface="+mn-lt"/>
              </a:rPr>
              <a:t> </a:t>
            </a:r>
            <a:r>
              <a:rPr lang="en-US" sz="2600" dirty="0" err="1">
                <a:solidFill>
                  <a:schemeClr val="bg1"/>
                </a:solidFill>
                <a:latin typeface="+mn-lt"/>
              </a:rPr>
              <a:t>güçlük</a:t>
            </a:r>
            <a:r>
              <a:rPr lang="en-US" sz="2600" dirty="0">
                <a:solidFill>
                  <a:schemeClr val="bg1"/>
                </a:solidFill>
                <a:latin typeface="+mn-lt"/>
              </a:rPr>
              <a:t> </a:t>
            </a:r>
            <a:r>
              <a:rPr lang="en-US" sz="2600" dirty="0" err="1">
                <a:solidFill>
                  <a:schemeClr val="bg1"/>
                </a:solidFill>
                <a:latin typeface="+mn-lt"/>
              </a:rPr>
              <a:t>çekilir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Kronik</a:t>
            </a:r>
            <a:r>
              <a:rPr lang="en-US" sz="2600" dirty="0">
                <a:solidFill>
                  <a:schemeClr val="bg1"/>
                </a:solidFill>
                <a:latin typeface="+mn-lt"/>
              </a:rPr>
              <a:t> </a:t>
            </a:r>
            <a:r>
              <a:rPr lang="en-US" sz="2600" dirty="0" err="1">
                <a:solidFill>
                  <a:schemeClr val="bg1"/>
                </a:solidFill>
                <a:latin typeface="+mn-lt"/>
              </a:rPr>
              <a:t>hastalıklarla</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bilgi</a:t>
            </a:r>
            <a:r>
              <a:rPr lang="en-US" sz="2600" dirty="0">
                <a:solidFill>
                  <a:schemeClr val="bg1"/>
                </a:solidFill>
                <a:latin typeface="+mn-lt"/>
              </a:rPr>
              <a:t> </a:t>
            </a:r>
            <a:r>
              <a:rPr lang="en-US" sz="2600" dirty="0" err="1">
                <a:solidFill>
                  <a:schemeClr val="bg1"/>
                </a:solidFill>
                <a:latin typeface="+mn-lt"/>
              </a:rPr>
              <a:t>eksikliği</a:t>
            </a:r>
            <a:r>
              <a:rPr lang="en-US" sz="2600" dirty="0">
                <a:solidFill>
                  <a:schemeClr val="bg1"/>
                </a:solidFill>
                <a:latin typeface="+mn-lt"/>
              </a:rPr>
              <a:t> </a:t>
            </a:r>
            <a:r>
              <a:rPr lang="en-US" sz="2600" dirty="0" err="1">
                <a:solidFill>
                  <a:schemeClr val="bg1"/>
                </a:solidFill>
                <a:latin typeface="+mn-lt"/>
              </a:rPr>
              <a:t>duyulur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Hastaneye</a:t>
            </a:r>
            <a:r>
              <a:rPr lang="en-US" sz="2600" dirty="0">
                <a:solidFill>
                  <a:schemeClr val="bg1"/>
                </a:solidFill>
                <a:latin typeface="+mn-lt"/>
              </a:rPr>
              <a:t> </a:t>
            </a:r>
            <a:r>
              <a:rPr lang="en-US" sz="2600" dirty="0" err="1">
                <a:solidFill>
                  <a:schemeClr val="bg1"/>
                </a:solidFill>
                <a:latin typeface="+mn-lt"/>
              </a:rPr>
              <a:t>yatış</a:t>
            </a:r>
            <a:r>
              <a:rPr lang="en-US" sz="2600" dirty="0">
                <a:solidFill>
                  <a:schemeClr val="bg1"/>
                </a:solidFill>
                <a:latin typeface="+mn-lt"/>
              </a:rPr>
              <a:t> </a:t>
            </a:r>
            <a:r>
              <a:rPr lang="en-US" sz="2600" dirty="0" err="1">
                <a:solidFill>
                  <a:schemeClr val="bg1"/>
                </a:solidFill>
                <a:latin typeface="+mn-lt"/>
              </a:rPr>
              <a:t>süresi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aralığında</a:t>
            </a:r>
            <a:r>
              <a:rPr lang="en-US" sz="2600" dirty="0">
                <a:solidFill>
                  <a:schemeClr val="bg1"/>
                </a:solidFill>
                <a:latin typeface="+mn-lt"/>
              </a:rPr>
              <a:t> </a:t>
            </a:r>
            <a:r>
              <a:rPr lang="en-US" sz="2600" dirty="0" err="1">
                <a:solidFill>
                  <a:schemeClr val="bg1"/>
                </a:solidFill>
                <a:latin typeface="+mn-lt"/>
              </a:rPr>
              <a:t>artma</a:t>
            </a:r>
            <a:r>
              <a:rPr lang="en-US" sz="2600" dirty="0">
                <a:solidFill>
                  <a:schemeClr val="bg1"/>
                </a:solidFill>
                <a:latin typeface="+mn-lt"/>
              </a:rPr>
              <a:t> </a:t>
            </a:r>
            <a:r>
              <a:rPr lang="en-US" sz="2600" dirty="0" err="1">
                <a:solidFill>
                  <a:schemeClr val="bg1"/>
                </a:solidFill>
                <a:latin typeface="+mn-lt"/>
              </a:rPr>
              <a:t>görülür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harcamalarında</a:t>
            </a:r>
            <a:r>
              <a:rPr lang="en-US" sz="2600" dirty="0">
                <a:solidFill>
                  <a:schemeClr val="bg1"/>
                </a:solidFill>
                <a:latin typeface="+mn-lt"/>
              </a:rPr>
              <a:t> </a:t>
            </a:r>
            <a:r>
              <a:rPr lang="en-US" sz="2600" dirty="0" err="1">
                <a:solidFill>
                  <a:schemeClr val="bg1"/>
                </a:solidFill>
                <a:latin typeface="+mn-lt"/>
              </a:rPr>
              <a:t>artma</a:t>
            </a:r>
            <a:r>
              <a:rPr lang="en-US" sz="2600" dirty="0">
                <a:solidFill>
                  <a:schemeClr val="bg1"/>
                </a:solidFill>
                <a:latin typeface="+mn-lt"/>
              </a:rPr>
              <a:t> </a:t>
            </a:r>
            <a:r>
              <a:rPr lang="en-US" sz="2600" dirty="0" err="1">
                <a:solidFill>
                  <a:schemeClr val="bg1"/>
                </a:solidFill>
                <a:latin typeface="+mn-lt"/>
              </a:rPr>
              <a:t>gerçekleşir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yaşam</a:t>
            </a:r>
            <a:r>
              <a:rPr lang="en-US" sz="2600" dirty="0">
                <a:solidFill>
                  <a:schemeClr val="bg1"/>
                </a:solidFill>
                <a:latin typeface="+mn-lt"/>
              </a:rPr>
              <a:t> </a:t>
            </a:r>
            <a:r>
              <a:rPr lang="en-US" sz="2600" dirty="0" err="1">
                <a:solidFill>
                  <a:schemeClr val="bg1"/>
                </a:solidFill>
                <a:latin typeface="+mn-lt"/>
              </a:rPr>
              <a:t>kalitesi</a:t>
            </a:r>
            <a:r>
              <a:rPr lang="en-US" sz="2600" dirty="0">
                <a:solidFill>
                  <a:schemeClr val="bg1"/>
                </a:solidFill>
                <a:latin typeface="+mn-lt"/>
              </a:rPr>
              <a:t> </a:t>
            </a:r>
            <a:r>
              <a:rPr lang="en-US" sz="2600" dirty="0" err="1">
                <a:solidFill>
                  <a:schemeClr val="bg1"/>
                </a:solidFill>
                <a:latin typeface="+mn-lt"/>
              </a:rPr>
              <a:t>düşük</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hayat</a:t>
            </a:r>
            <a:r>
              <a:rPr lang="en-US" sz="2600" dirty="0">
                <a:solidFill>
                  <a:schemeClr val="bg1"/>
                </a:solidFill>
                <a:latin typeface="+mn-lt"/>
              </a:rPr>
              <a:t> </a:t>
            </a:r>
            <a:r>
              <a:rPr lang="en-US" sz="2600" dirty="0" err="1">
                <a:solidFill>
                  <a:schemeClr val="bg1"/>
                </a:solidFill>
                <a:latin typeface="+mn-lt"/>
              </a:rPr>
              <a:t>yaşanır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kalmayla</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bilgi</a:t>
            </a:r>
            <a:r>
              <a:rPr lang="en-US" sz="2600" dirty="0">
                <a:solidFill>
                  <a:schemeClr val="bg1"/>
                </a:solidFill>
                <a:latin typeface="+mn-lt"/>
              </a:rPr>
              <a:t> </a:t>
            </a:r>
            <a:r>
              <a:rPr lang="en-US" sz="2600" dirty="0" err="1">
                <a:solidFill>
                  <a:schemeClr val="bg1"/>
                </a:solidFill>
                <a:latin typeface="+mn-lt"/>
              </a:rPr>
              <a:t>eksikliği</a:t>
            </a:r>
            <a:r>
              <a:rPr lang="en-US" sz="2600" dirty="0">
                <a:solidFill>
                  <a:schemeClr val="bg1"/>
                </a:solidFill>
                <a:latin typeface="+mn-lt"/>
              </a:rPr>
              <a:t> </a:t>
            </a:r>
            <a:r>
              <a:rPr lang="en-US" sz="2600" dirty="0" err="1">
                <a:solidFill>
                  <a:schemeClr val="bg1"/>
                </a:solidFill>
                <a:latin typeface="+mn-lt"/>
              </a:rPr>
              <a:t>yaşanır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Koruyucu</a:t>
            </a:r>
            <a:r>
              <a:rPr lang="en-US" sz="2600" dirty="0">
                <a:solidFill>
                  <a:schemeClr val="bg1"/>
                </a:solidFill>
                <a:latin typeface="+mn-lt"/>
              </a:rPr>
              <a:t> </a:t>
            </a: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hizmetleriyle</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bilgi</a:t>
            </a:r>
            <a:r>
              <a:rPr lang="en-US" sz="2600" dirty="0">
                <a:solidFill>
                  <a:schemeClr val="bg1"/>
                </a:solidFill>
                <a:latin typeface="+mn-lt"/>
              </a:rPr>
              <a:t> </a:t>
            </a:r>
            <a:r>
              <a:rPr lang="en-US" sz="2600" dirty="0" err="1">
                <a:solidFill>
                  <a:schemeClr val="bg1"/>
                </a:solidFill>
                <a:latin typeface="+mn-lt"/>
              </a:rPr>
              <a:t>eksikliği</a:t>
            </a:r>
            <a:r>
              <a:rPr lang="en-US" sz="2600" dirty="0">
                <a:solidFill>
                  <a:schemeClr val="bg1"/>
                </a:solidFill>
                <a:latin typeface="+mn-lt"/>
              </a:rPr>
              <a:t> </a:t>
            </a:r>
            <a:r>
              <a:rPr lang="en-US" sz="2600" dirty="0" err="1">
                <a:solidFill>
                  <a:schemeClr val="bg1"/>
                </a:solidFill>
                <a:latin typeface="+mn-lt"/>
              </a:rPr>
              <a:t>yaşanır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hizmetlerinden</a:t>
            </a:r>
            <a:r>
              <a:rPr lang="en-US" sz="2600" dirty="0">
                <a:solidFill>
                  <a:schemeClr val="bg1"/>
                </a:solidFill>
                <a:latin typeface="+mn-lt"/>
              </a:rPr>
              <a:t> </a:t>
            </a:r>
            <a:r>
              <a:rPr lang="en-US" sz="2600" dirty="0" err="1">
                <a:solidFill>
                  <a:schemeClr val="bg1"/>
                </a:solidFill>
                <a:latin typeface="+mn-lt"/>
              </a:rPr>
              <a:t>yararlanmada</a:t>
            </a:r>
            <a:r>
              <a:rPr lang="en-US" sz="2600" dirty="0">
                <a:solidFill>
                  <a:schemeClr val="bg1"/>
                </a:solidFill>
                <a:latin typeface="+mn-lt"/>
              </a:rPr>
              <a:t> </a:t>
            </a:r>
            <a:r>
              <a:rPr lang="en-US" sz="2600" dirty="0" err="1">
                <a:solidFill>
                  <a:schemeClr val="bg1"/>
                </a:solidFill>
                <a:latin typeface="+mn-lt"/>
              </a:rPr>
              <a:t>sorunlar</a:t>
            </a:r>
            <a:r>
              <a:rPr lang="en-US" sz="2600" dirty="0">
                <a:solidFill>
                  <a:schemeClr val="bg1"/>
                </a:solidFill>
                <a:latin typeface="+mn-lt"/>
              </a:rPr>
              <a:t> </a:t>
            </a:r>
            <a:r>
              <a:rPr lang="en-US" sz="2600" dirty="0" err="1">
                <a:solidFill>
                  <a:schemeClr val="bg1"/>
                </a:solidFill>
                <a:latin typeface="+mn-lt"/>
              </a:rPr>
              <a:t>yaşanır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Sağlıkla</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verilen</a:t>
            </a:r>
            <a:r>
              <a:rPr lang="en-US" sz="2600" dirty="0">
                <a:solidFill>
                  <a:schemeClr val="bg1"/>
                </a:solidFill>
                <a:latin typeface="+mn-lt"/>
              </a:rPr>
              <a:t> </a:t>
            </a:r>
            <a:r>
              <a:rPr lang="en-US" sz="2600" dirty="0" err="1">
                <a:solidFill>
                  <a:schemeClr val="bg1"/>
                </a:solidFill>
                <a:latin typeface="+mn-lt"/>
              </a:rPr>
              <a:t>bilgileri</a:t>
            </a:r>
            <a:r>
              <a:rPr lang="en-US" sz="2600" dirty="0">
                <a:solidFill>
                  <a:schemeClr val="bg1"/>
                </a:solidFill>
                <a:latin typeface="+mn-lt"/>
              </a:rPr>
              <a:t> </a:t>
            </a:r>
            <a:r>
              <a:rPr lang="en-US" sz="2600" dirty="0" err="1">
                <a:solidFill>
                  <a:schemeClr val="bg1"/>
                </a:solidFill>
                <a:latin typeface="+mn-lt"/>
              </a:rPr>
              <a:t>anlamada</a:t>
            </a:r>
            <a:r>
              <a:rPr lang="en-US" sz="2600" dirty="0">
                <a:solidFill>
                  <a:schemeClr val="bg1"/>
                </a:solidFill>
                <a:latin typeface="+mn-lt"/>
              </a:rPr>
              <a:t> </a:t>
            </a:r>
            <a:r>
              <a:rPr lang="en-US" sz="2600" dirty="0" err="1">
                <a:solidFill>
                  <a:schemeClr val="bg1"/>
                </a:solidFill>
                <a:latin typeface="+mn-lt"/>
              </a:rPr>
              <a:t>güçlük</a:t>
            </a:r>
            <a:r>
              <a:rPr lang="en-US" sz="2600" dirty="0">
                <a:solidFill>
                  <a:schemeClr val="bg1"/>
                </a:solidFill>
                <a:latin typeface="+mn-lt"/>
              </a:rPr>
              <a:t> </a:t>
            </a:r>
            <a:r>
              <a:rPr lang="en-US" sz="2600" dirty="0" err="1">
                <a:solidFill>
                  <a:schemeClr val="bg1"/>
                </a:solidFill>
                <a:latin typeface="+mn-lt"/>
              </a:rPr>
              <a:t>çekilir</a:t>
            </a:r>
            <a:r>
              <a:rPr lang="en-US" sz="2600" dirty="0">
                <a:solidFill>
                  <a:schemeClr val="bg1"/>
                </a:solidFill>
                <a:latin typeface="+mn-lt"/>
              </a:rPr>
              <a:t>.</a:t>
            </a:r>
          </a:p>
        </p:txBody>
      </p:sp>
      <p:sp>
        <p:nvSpPr>
          <p:cNvPr id="17" name="TextBox 16"/>
          <p:cNvSpPr txBox="1"/>
          <p:nvPr/>
        </p:nvSpPr>
        <p:spPr>
          <a:xfrm>
            <a:off x="179512"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Olunmazsa</a:t>
            </a:r>
            <a:r>
              <a:rPr lang="en-US" sz="4400" dirty="0" smtClean="0">
                <a:solidFill>
                  <a:srgbClr val="FF0000"/>
                </a:solidFill>
                <a:effectLst>
                  <a:outerShdw blurRad="38100" dist="38100" dir="2700000" algn="tl">
                    <a:srgbClr val="000000">
                      <a:alpha val="43137"/>
                    </a:srgbClr>
                  </a:outerShdw>
                </a:effectLst>
                <a:latin typeface="+mj-lt"/>
              </a:rPr>
              <a:t>…</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3352621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p:cTn id="7" dur="1000" fill="hold"/>
                                        <p:tgtEl>
                                          <p:spTgt spid="16">
                                            <p:bg/>
                                          </p:spTgt>
                                        </p:tgtEl>
                                        <p:attrNameLst>
                                          <p:attrName>ppt_w</p:attrName>
                                        </p:attrNameLst>
                                      </p:cBhvr>
                                      <p:tavLst>
                                        <p:tav tm="0">
                                          <p:val>
                                            <p:fltVal val="0"/>
                                          </p:val>
                                        </p:tav>
                                        <p:tav tm="100000">
                                          <p:val>
                                            <p:strVal val="#ppt_w"/>
                                          </p:val>
                                        </p:tav>
                                      </p:tavLst>
                                    </p:anim>
                                    <p:anim calcmode="lin" valueType="num">
                                      <p:cBhvr>
                                        <p:cTn id="8" dur="1000" fill="hold"/>
                                        <p:tgtEl>
                                          <p:spTgt spid="16">
                                            <p:bg/>
                                          </p:spTgt>
                                        </p:tgtEl>
                                        <p:attrNameLst>
                                          <p:attrName>ppt_h</p:attrName>
                                        </p:attrNameLst>
                                      </p:cBhvr>
                                      <p:tavLst>
                                        <p:tav tm="0">
                                          <p:val>
                                            <p:fltVal val="0"/>
                                          </p:val>
                                        </p:tav>
                                        <p:tav tm="100000">
                                          <p:val>
                                            <p:strVal val="#ppt_h"/>
                                          </p:val>
                                        </p:tav>
                                      </p:tavLst>
                                    </p:anim>
                                    <p:animEffect transition="in" filter="fade">
                                      <p:cBhvr>
                                        <p:cTn id="9" dur="1000"/>
                                        <p:tgtEl>
                                          <p:spTgt spid="16">
                                            <p:bg/>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16">
                                            <p:txEl>
                                              <p:pRg st="0" end="0"/>
                                            </p:txEl>
                                          </p:spTgt>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16">
                                            <p:txEl>
                                              <p:pRg st="1" end="1"/>
                                            </p:txEl>
                                          </p:spTgt>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p:cTn id="25"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16">
                                            <p:txEl>
                                              <p:pRg st="2" end="2"/>
                                            </p:txEl>
                                          </p:spTgt>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16">
                                            <p:txEl>
                                              <p:pRg st="3" end="3"/>
                                            </p:txEl>
                                          </p:spTgt>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p:cTn id="37" dur="1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16">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16">
                                            <p:txEl>
                                              <p:pRg st="4" end="4"/>
                                            </p:txEl>
                                          </p:spTgt>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 calcmode="lin" valueType="num">
                                      <p:cBhvr>
                                        <p:cTn id="43" dur="10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16">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16">
                                            <p:txEl>
                                              <p:pRg st="5" end="5"/>
                                            </p:txEl>
                                          </p:spTgt>
                                        </p:tgtEl>
                                      </p:cBhvr>
                                    </p:animEffect>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 calcmode="lin" valueType="num">
                                      <p:cBhvr>
                                        <p:cTn id="49" dur="10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6">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16">
                                            <p:txEl>
                                              <p:pRg st="6" end="6"/>
                                            </p:txEl>
                                          </p:spTgt>
                                        </p:tgtEl>
                                      </p:cBhvr>
                                    </p:animEffect>
                                  </p:childTnLst>
                                </p:cTn>
                              </p:par>
                            </p:childTnLst>
                          </p:cTn>
                        </p:par>
                        <p:par>
                          <p:cTn id="52" fill="hold">
                            <p:stCondLst>
                              <p:cond delay="8000"/>
                            </p:stCondLst>
                            <p:childTnLst>
                              <p:par>
                                <p:cTn id="53" presetID="53" presetClass="entr" presetSubtype="16" fill="hold" grpId="0" nodeType="afterEffect">
                                  <p:stCondLst>
                                    <p:cond delay="0"/>
                                  </p:stCondLst>
                                  <p:childTnLst>
                                    <p:set>
                                      <p:cBhvr>
                                        <p:cTn id="54" dur="1" fill="hold">
                                          <p:stCondLst>
                                            <p:cond delay="0"/>
                                          </p:stCondLst>
                                        </p:cTn>
                                        <p:tgtEl>
                                          <p:spTgt spid="16">
                                            <p:txEl>
                                              <p:pRg st="7" end="7"/>
                                            </p:txEl>
                                          </p:spTgt>
                                        </p:tgtEl>
                                        <p:attrNameLst>
                                          <p:attrName>style.visibility</p:attrName>
                                        </p:attrNameLst>
                                      </p:cBhvr>
                                      <p:to>
                                        <p:strVal val="visible"/>
                                      </p:to>
                                    </p:set>
                                    <p:anim calcmode="lin" valueType="num">
                                      <p:cBhvr>
                                        <p:cTn id="55" dur="10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16">
                                            <p:txEl>
                                              <p:pRg st="7" end="7"/>
                                            </p:txEl>
                                          </p:spTgt>
                                        </p:tgtEl>
                                        <p:attrNameLst>
                                          <p:attrName>ppt_h</p:attrName>
                                        </p:attrNameLst>
                                      </p:cBhvr>
                                      <p:tavLst>
                                        <p:tav tm="0">
                                          <p:val>
                                            <p:fltVal val="0"/>
                                          </p:val>
                                        </p:tav>
                                        <p:tav tm="100000">
                                          <p:val>
                                            <p:strVal val="#ppt_h"/>
                                          </p:val>
                                        </p:tav>
                                      </p:tavLst>
                                    </p:anim>
                                    <p:animEffect transition="in" filter="fade">
                                      <p:cBhvr>
                                        <p:cTn id="57" dur="1000"/>
                                        <p:tgtEl>
                                          <p:spTgt spid="16">
                                            <p:txEl>
                                              <p:pRg st="7" end="7"/>
                                            </p:txEl>
                                          </p:spTgt>
                                        </p:tgtEl>
                                      </p:cBhvr>
                                    </p:animEffect>
                                  </p:childTnLst>
                                </p:cTn>
                              </p:par>
                            </p:childTnLst>
                          </p:cTn>
                        </p:par>
                        <p:par>
                          <p:cTn id="58" fill="hold">
                            <p:stCondLst>
                              <p:cond delay="9000"/>
                            </p:stCondLst>
                            <p:childTnLst>
                              <p:par>
                                <p:cTn id="59" presetID="53" presetClass="entr" presetSubtype="16" fill="hold" grpId="0" nodeType="afterEffect">
                                  <p:stCondLst>
                                    <p:cond delay="0"/>
                                  </p:stCondLst>
                                  <p:childTnLst>
                                    <p:set>
                                      <p:cBhvr>
                                        <p:cTn id="60" dur="1" fill="hold">
                                          <p:stCondLst>
                                            <p:cond delay="0"/>
                                          </p:stCondLst>
                                        </p:cTn>
                                        <p:tgtEl>
                                          <p:spTgt spid="16">
                                            <p:txEl>
                                              <p:pRg st="8" end="8"/>
                                            </p:txEl>
                                          </p:spTgt>
                                        </p:tgtEl>
                                        <p:attrNameLst>
                                          <p:attrName>style.visibility</p:attrName>
                                        </p:attrNameLst>
                                      </p:cBhvr>
                                      <p:to>
                                        <p:strVal val="visible"/>
                                      </p:to>
                                    </p:set>
                                    <p:anim calcmode="lin" valueType="num">
                                      <p:cBhvr>
                                        <p:cTn id="61" dur="10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16">
                                            <p:txEl>
                                              <p:pRg st="8" end="8"/>
                                            </p:txEl>
                                          </p:spTgt>
                                        </p:tgtEl>
                                        <p:attrNameLst>
                                          <p:attrName>ppt_h</p:attrName>
                                        </p:attrNameLst>
                                      </p:cBhvr>
                                      <p:tavLst>
                                        <p:tav tm="0">
                                          <p:val>
                                            <p:fltVal val="0"/>
                                          </p:val>
                                        </p:tav>
                                        <p:tav tm="100000">
                                          <p:val>
                                            <p:strVal val="#ppt_h"/>
                                          </p:val>
                                        </p:tav>
                                      </p:tavLst>
                                    </p:anim>
                                    <p:animEffect transition="in" filter="fade">
                                      <p:cBhvr>
                                        <p:cTn id="63" dur="10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4</a:t>
              </a:r>
              <a:endParaRPr lang="en-US" sz="4000" b="1" dirty="0">
                <a:solidFill>
                  <a:schemeClr val="bg1"/>
                </a:solidFill>
                <a:latin typeface="+mn-lt"/>
              </a:endParaRPr>
            </a:p>
          </p:txBody>
        </p:sp>
      </p:grpSp>
      <p:sp>
        <p:nvSpPr>
          <p:cNvPr id="16" name="TextBox 15"/>
          <p:cNvSpPr txBox="1"/>
          <p:nvPr/>
        </p:nvSpPr>
        <p:spPr>
          <a:xfrm>
            <a:off x="539552" y="2636912"/>
            <a:ext cx="7920880" cy="329320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Günlük</a:t>
            </a:r>
            <a:r>
              <a:rPr lang="en-US" sz="2600" dirty="0">
                <a:solidFill>
                  <a:schemeClr val="bg1"/>
                </a:solidFill>
                <a:latin typeface="+mn-lt"/>
              </a:rPr>
              <a:t> </a:t>
            </a:r>
            <a:r>
              <a:rPr lang="en-US" sz="2600" dirty="0" err="1">
                <a:solidFill>
                  <a:schemeClr val="bg1"/>
                </a:solidFill>
                <a:latin typeface="+mn-lt"/>
              </a:rPr>
              <a:t>hayatta</a:t>
            </a:r>
            <a:r>
              <a:rPr lang="en-US" sz="2600" dirty="0">
                <a:solidFill>
                  <a:schemeClr val="bg1"/>
                </a:solidFill>
                <a:latin typeface="+mn-lt"/>
              </a:rPr>
              <a:t> </a:t>
            </a:r>
            <a:r>
              <a:rPr lang="en-US" sz="2600" dirty="0" err="1">
                <a:solidFill>
                  <a:schemeClr val="bg1"/>
                </a:solidFill>
                <a:latin typeface="+mn-lt"/>
              </a:rPr>
              <a:t>dış</a:t>
            </a:r>
            <a:r>
              <a:rPr lang="en-US" sz="2600" dirty="0">
                <a:solidFill>
                  <a:schemeClr val="bg1"/>
                </a:solidFill>
                <a:latin typeface="+mn-lt"/>
              </a:rPr>
              <a:t> </a:t>
            </a:r>
            <a:r>
              <a:rPr lang="en-US" sz="2600" dirty="0" err="1">
                <a:solidFill>
                  <a:schemeClr val="bg1"/>
                </a:solidFill>
                <a:latin typeface="+mn-lt"/>
              </a:rPr>
              <a:t>etkenlere</a:t>
            </a:r>
            <a:r>
              <a:rPr lang="en-US" sz="2600" dirty="0">
                <a:solidFill>
                  <a:schemeClr val="bg1"/>
                </a:solidFill>
                <a:latin typeface="+mn-lt"/>
              </a:rPr>
              <a:t> </a:t>
            </a:r>
            <a:r>
              <a:rPr lang="en-US" sz="2600" dirty="0" err="1">
                <a:solidFill>
                  <a:schemeClr val="bg1"/>
                </a:solidFill>
                <a:latin typeface="+mn-lt"/>
              </a:rPr>
              <a:t>en</a:t>
            </a:r>
            <a:r>
              <a:rPr lang="en-US" sz="2600" dirty="0">
                <a:solidFill>
                  <a:schemeClr val="bg1"/>
                </a:solidFill>
                <a:latin typeface="+mn-lt"/>
              </a:rPr>
              <a:t> </a:t>
            </a:r>
            <a:r>
              <a:rPr lang="en-US" sz="2600" dirty="0" err="1">
                <a:solidFill>
                  <a:schemeClr val="bg1"/>
                </a:solidFill>
                <a:latin typeface="+mn-lt"/>
              </a:rPr>
              <a:t>fazla</a:t>
            </a:r>
            <a:r>
              <a:rPr lang="en-US" sz="2600" dirty="0">
                <a:solidFill>
                  <a:schemeClr val="bg1"/>
                </a:solidFill>
                <a:latin typeface="+mn-lt"/>
              </a:rPr>
              <a:t> </a:t>
            </a:r>
            <a:r>
              <a:rPr lang="en-US" sz="2600" dirty="0" err="1">
                <a:solidFill>
                  <a:schemeClr val="bg1"/>
                </a:solidFill>
                <a:latin typeface="+mn-lt"/>
              </a:rPr>
              <a:t>açık</a:t>
            </a:r>
            <a:r>
              <a:rPr lang="en-US" sz="2600" dirty="0">
                <a:solidFill>
                  <a:schemeClr val="bg1"/>
                </a:solidFill>
                <a:latin typeface="+mn-lt"/>
              </a:rPr>
              <a:t> </a:t>
            </a:r>
            <a:r>
              <a:rPr lang="en-US" sz="2600" dirty="0" err="1">
                <a:solidFill>
                  <a:schemeClr val="bg1"/>
                </a:solidFill>
                <a:latin typeface="+mn-lt"/>
              </a:rPr>
              <a:t>olan</a:t>
            </a:r>
            <a:r>
              <a:rPr lang="en-US" sz="2600" dirty="0">
                <a:solidFill>
                  <a:schemeClr val="bg1"/>
                </a:solidFill>
                <a:latin typeface="+mn-lt"/>
              </a:rPr>
              <a:t> </a:t>
            </a:r>
            <a:r>
              <a:rPr lang="en-US" sz="2600" dirty="0" err="1">
                <a:solidFill>
                  <a:schemeClr val="bg1"/>
                </a:solidFill>
                <a:latin typeface="+mn-lt"/>
              </a:rPr>
              <a:t>vücut</a:t>
            </a:r>
            <a:r>
              <a:rPr lang="en-US" sz="2600" dirty="0">
                <a:solidFill>
                  <a:schemeClr val="bg1"/>
                </a:solidFill>
                <a:latin typeface="+mn-lt"/>
              </a:rPr>
              <a:t> </a:t>
            </a:r>
            <a:r>
              <a:rPr lang="en-US" sz="2600" dirty="0" err="1">
                <a:solidFill>
                  <a:schemeClr val="bg1"/>
                </a:solidFill>
                <a:latin typeface="+mn-lt"/>
              </a:rPr>
              <a:t>bölümlerinin</a:t>
            </a:r>
            <a:r>
              <a:rPr lang="en-US" sz="2600" dirty="0">
                <a:solidFill>
                  <a:schemeClr val="bg1"/>
                </a:solidFill>
                <a:latin typeface="+mn-lt"/>
              </a:rPr>
              <a:t> </a:t>
            </a:r>
            <a:r>
              <a:rPr lang="en-US" sz="2600" dirty="0" err="1">
                <a:solidFill>
                  <a:schemeClr val="bg1"/>
                </a:solidFill>
                <a:latin typeface="+mn-lt"/>
              </a:rPr>
              <a:t>bakım</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temizliğine</a:t>
            </a:r>
            <a:r>
              <a:rPr lang="en-US" sz="2600" dirty="0">
                <a:solidFill>
                  <a:schemeClr val="bg1"/>
                </a:solidFill>
                <a:latin typeface="+mn-lt"/>
              </a:rPr>
              <a:t> </a:t>
            </a:r>
            <a:r>
              <a:rPr lang="en-US" sz="2600" dirty="0" err="1">
                <a:solidFill>
                  <a:schemeClr val="bg1"/>
                </a:solidFill>
                <a:latin typeface="+mn-lt"/>
              </a:rPr>
              <a:t>hassasiyet</a:t>
            </a:r>
            <a:r>
              <a:rPr lang="en-US" sz="2600" dirty="0">
                <a:solidFill>
                  <a:schemeClr val="bg1"/>
                </a:solidFill>
                <a:latin typeface="+mn-lt"/>
              </a:rPr>
              <a:t> </a:t>
            </a:r>
            <a:r>
              <a:rPr lang="en-US" sz="2600" dirty="0" err="1">
                <a:solidFill>
                  <a:schemeClr val="bg1"/>
                </a:solidFill>
                <a:latin typeface="+mn-lt"/>
              </a:rPr>
              <a:t>göster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Dış</a:t>
            </a:r>
            <a:r>
              <a:rPr lang="en-US" sz="2600" dirty="0">
                <a:solidFill>
                  <a:schemeClr val="bg1"/>
                </a:solidFill>
                <a:latin typeface="+mn-lt"/>
              </a:rPr>
              <a:t> </a:t>
            </a:r>
            <a:r>
              <a:rPr lang="en-US" sz="2600" dirty="0" err="1">
                <a:solidFill>
                  <a:schemeClr val="bg1"/>
                </a:solidFill>
                <a:latin typeface="+mn-lt"/>
              </a:rPr>
              <a:t>etkenlere</a:t>
            </a:r>
            <a:r>
              <a:rPr lang="en-US" sz="2600" dirty="0">
                <a:solidFill>
                  <a:schemeClr val="bg1"/>
                </a:solidFill>
                <a:latin typeface="+mn-lt"/>
              </a:rPr>
              <a:t> </a:t>
            </a:r>
            <a:r>
              <a:rPr lang="en-US" sz="2600" dirty="0" err="1">
                <a:solidFill>
                  <a:schemeClr val="bg1"/>
                </a:solidFill>
                <a:latin typeface="+mn-lt"/>
              </a:rPr>
              <a:t>daha</a:t>
            </a:r>
            <a:r>
              <a:rPr lang="en-US" sz="2600" dirty="0">
                <a:solidFill>
                  <a:schemeClr val="bg1"/>
                </a:solidFill>
                <a:latin typeface="+mn-lt"/>
              </a:rPr>
              <a:t> </a:t>
            </a:r>
            <a:r>
              <a:rPr lang="en-US" sz="2600" dirty="0" err="1">
                <a:solidFill>
                  <a:schemeClr val="bg1"/>
                </a:solidFill>
                <a:latin typeface="+mn-lt"/>
              </a:rPr>
              <a:t>az</a:t>
            </a:r>
            <a:r>
              <a:rPr lang="en-US" sz="2600" dirty="0">
                <a:solidFill>
                  <a:schemeClr val="bg1"/>
                </a:solidFill>
                <a:latin typeface="+mn-lt"/>
              </a:rPr>
              <a:t> </a:t>
            </a:r>
            <a:r>
              <a:rPr lang="en-US" sz="2600" dirty="0" err="1">
                <a:solidFill>
                  <a:schemeClr val="bg1"/>
                </a:solidFill>
                <a:latin typeface="+mn-lt"/>
              </a:rPr>
              <a:t>açık</a:t>
            </a:r>
            <a:r>
              <a:rPr lang="en-US" sz="2600" dirty="0">
                <a:solidFill>
                  <a:schemeClr val="bg1"/>
                </a:solidFill>
                <a:latin typeface="+mn-lt"/>
              </a:rPr>
              <a:t> </a:t>
            </a:r>
            <a:r>
              <a:rPr lang="en-US" sz="2600" dirty="0" err="1">
                <a:solidFill>
                  <a:schemeClr val="bg1"/>
                </a:solidFill>
                <a:latin typeface="+mn-lt"/>
              </a:rPr>
              <a:t>olan</a:t>
            </a:r>
            <a:r>
              <a:rPr lang="en-US" sz="2600" dirty="0">
                <a:solidFill>
                  <a:schemeClr val="bg1"/>
                </a:solidFill>
                <a:latin typeface="+mn-lt"/>
              </a:rPr>
              <a:t> </a:t>
            </a:r>
            <a:r>
              <a:rPr lang="en-US" sz="2600" dirty="0" err="1">
                <a:solidFill>
                  <a:schemeClr val="bg1"/>
                </a:solidFill>
                <a:latin typeface="+mn-lt"/>
              </a:rPr>
              <a:t>bölgelerin</a:t>
            </a:r>
            <a:r>
              <a:rPr lang="en-US" sz="2600" dirty="0">
                <a:solidFill>
                  <a:schemeClr val="bg1"/>
                </a:solidFill>
                <a:latin typeface="+mn-lt"/>
              </a:rPr>
              <a:t> </a:t>
            </a:r>
            <a:r>
              <a:rPr lang="en-US" sz="2600" dirty="0" err="1">
                <a:solidFill>
                  <a:schemeClr val="bg1"/>
                </a:solidFill>
                <a:latin typeface="+mn-lt"/>
              </a:rPr>
              <a:t>temizlik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bakımını</a:t>
            </a:r>
            <a:r>
              <a:rPr lang="en-US" sz="2600" dirty="0">
                <a:solidFill>
                  <a:schemeClr val="bg1"/>
                </a:solidFill>
                <a:latin typeface="+mn-lt"/>
              </a:rPr>
              <a:t> da </a:t>
            </a:r>
            <a:r>
              <a:rPr lang="en-US" sz="2600" dirty="0" err="1">
                <a:solidFill>
                  <a:schemeClr val="bg1"/>
                </a:solidFill>
                <a:latin typeface="+mn-lt"/>
              </a:rPr>
              <a:t>önemse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Vücudun</a:t>
            </a:r>
            <a:r>
              <a:rPr lang="en-US" sz="2600" dirty="0">
                <a:solidFill>
                  <a:schemeClr val="bg1"/>
                </a:solidFill>
                <a:latin typeface="+mn-lt"/>
              </a:rPr>
              <a:t> </a:t>
            </a:r>
            <a:r>
              <a:rPr lang="en-US" sz="2600" dirty="0" err="1">
                <a:solidFill>
                  <a:schemeClr val="bg1"/>
                </a:solidFill>
                <a:latin typeface="+mn-lt"/>
              </a:rPr>
              <a:t>içine</a:t>
            </a:r>
            <a:r>
              <a:rPr lang="en-US" sz="2600" dirty="0">
                <a:solidFill>
                  <a:schemeClr val="bg1"/>
                </a:solidFill>
                <a:latin typeface="+mn-lt"/>
              </a:rPr>
              <a:t> </a:t>
            </a:r>
            <a:r>
              <a:rPr lang="en-US" sz="2600" dirty="0" err="1">
                <a:solidFill>
                  <a:schemeClr val="bg1"/>
                </a:solidFill>
                <a:latin typeface="+mn-lt"/>
              </a:rPr>
              <a:t>açılan</a:t>
            </a:r>
            <a:r>
              <a:rPr lang="en-US" sz="2600" dirty="0">
                <a:solidFill>
                  <a:schemeClr val="bg1"/>
                </a:solidFill>
                <a:latin typeface="+mn-lt"/>
              </a:rPr>
              <a:t> </a:t>
            </a:r>
            <a:r>
              <a:rPr lang="en-US" sz="2600" dirty="0" err="1">
                <a:solidFill>
                  <a:schemeClr val="bg1"/>
                </a:solidFill>
                <a:latin typeface="+mn-lt"/>
              </a:rPr>
              <a:t>ağız</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diş</a:t>
            </a:r>
            <a:r>
              <a:rPr lang="en-US" sz="2600" dirty="0">
                <a:solidFill>
                  <a:schemeClr val="bg1"/>
                </a:solidFill>
                <a:latin typeface="+mn-lt"/>
              </a:rPr>
              <a:t>, kulak, </a:t>
            </a:r>
            <a:r>
              <a:rPr lang="en-US" sz="2600" dirty="0" err="1">
                <a:solidFill>
                  <a:schemeClr val="bg1"/>
                </a:solidFill>
                <a:latin typeface="+mn-lt"/>
              </a:rPr>
              <a:t>burun</a:t>
            </a:r>
            <a:r>
              <a:rPr lang="en-US" sz="2600" dirty="0">
                <a:solidFill>
                  <a:schemeClr val="bg1"/>
                </a:solidFill>
                <a:latin typeface="+mn-lt"/>
              </a:rPr>
              <a:t>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organlarının</a:t>
            </a:r>
            <a:r>
              <a:rPr lang="en-US" sz="2600" dirty="0">
                <a:solidFill>
                  <a:schemeClr val="bg1"/>
                </a:solidFill>
                <a:latin typeface="+mn-lt"/>
              </a:rPr>
              <a:t> </a:t>
            </a:r>
            <a:r>
              <a:rPr lang="en-US" sz="2600" dirty="0" err="1">
                <a:solidFill>
                  <a:schemeClr val="bg1"/>
                </a:solidFill>
                <a:latin typeface="+mn-lt"/>
              </a:rPr>
              <a:t>temizlik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bakımını</a:t>
            </a:r>
            <a:r>
              <a:rPr lang="en-US" sz="2600" dirty="0">
                <a:solidFill>
                  <a:schemeClr val="bg1"/>
                </a:solidFill>
                <a:latin typeface="+mn-lt"/>
              </a:rPr>
              <a:t> </a:t>
            </a:r>
            <a:r>
              <a:rPr lang="en-US" sz="2600" dirty="0" err="1">
                <a:solidFill>
                  <a:schemeClr val="bg1"/>
                </a:solidFill>
                <a:latin typeface="+mn-lt"/>
              </a:rPr>
              <a:t>dikkatlice</a:t>
            </a:r>
            <a:r>
              <a:rPr lang="en-US" sz="2600" dirty="0">
                <a:solidFill>
                  <a:schemeClr val="bg1"/>
                </a:solidFill>
                <a:latin typeface="+mn-lt"/>
              </a:rPr>
              <a:t> </a:t>
            </a:r>
            <a:r>
              <a:rPr lang="en-US" sz="2600" dirty="0" err="1">
                <a:solidFill>
                  <a:schemeClr val="bg1"/>
                </a:solidFill>
                <a:latin typeface="+mn-lt"/>
              </a:rPr>
              <a:t>uygula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Yıkanma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banyo</a:t>
            </a:r>
            <a:r>
              <a:rPr lang="en-US" sz="2600" dirty="0">
                <a:solidFill>
                  <a:schemeClr val="bg1"/>
                </a:solidFill>
                <a:latin typeface="+mn-lt"/>
              </a:rPr>
              <a:t> </a:t>
            </a:r>
            <a:r>
              <a:rPr lang="en-US" sz="2600" dirty="0" err="1">
                <a:solidFill>
                  <a:schemeClr val="bg1"/>
                </a:solidFill>
                <a:latin typeface="+mn-lt"/>
              </a:rPr>
              <a:t>alışkanlığında</a:t>
            </a:r>
            <a:r>
              <a:rPr lang="en-US" sz="2600" dirty="0">
                <a:solidFill>
                  <a:schemeClr val="bg1"/>
                </a:solidFill>
                <a:latin typeface="+mn-lt"/>
              </a:rPr>
              <a:t> </a:t>
            </a:r>
            <a:r>
              <a:rPr lang="en-US" sz="2600" dirty="0" err="1">
                <a:solidFill>
                  <a:schemeClr val="bg1"/>
                </a:solidFill>
                <a:latin typeface="+mn-lt"/>
              </a:rPr>
              <a:t>gevşeklik</a:t>
            </a:r>
            <a:r>
              <a:rPr lang="en-US" sz="2600" dirty="0">
                <a:solidFill>
                  <a:schemeClr val="bg1"/>
                </a:solidFill>
                <a:latin typeface="+mn-lt"/>
              </a:rPr>
              <a:t> </a:t>
            </a:r>
            <a:r>
              <a:rPr lang="en-US" sz="2600" dirty="0" err="1">
                <a:solidFill>
                  <a:schemeClr val="bg1"/>
                </a:solidFill>
                <a:latin typeface="+mn-lt"/>
              </a:rPr>
              <a:t>gösterme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Diş</a:t>
            </a:r>
            <a:r>
              <a:rPr lang="en-US" sz="2600" dirty="0">
                <a:solidFill>
                  <a:schemeClr val="bg1"/>
                </a:solidFill>
                <a:latin typeface="+mn-lt"/>
              </a:rPr>
              <a:t> </a:t>
            </a:r>
            <a:r>
              <a:rPr lang="en-US" sz="2600" dirty="0" err="1">
                <a:solidFill>
                  <a:schemeClr val="bg1"/>
                </a:solidFill>
                <a:latin typeface="+mn-lt"/>
              </a:rPr>
              <a:t>fırçası</a:t>
            </a:r>
            <a:r>
              <a:rPr lang="en-US" sz="2600" dirty="0">
                <a:solidFill>
                  <a:schemeClr val="bg1"/>
                </a:solidFill>
                <a:latin typeface="+mn-lt"/>
              </a:rPr>
              <a:t>, </a:t>
            </a:r>
            <a:r>
              <a:rPr lang="en-US" sz="2600" dirty="0" err="1">
                <a:solidFill>
                  <a:schemeClr val="bg1"/>
                </a:solidFill>
                <a:latin typeface="+mn-lt"/>
              </a:rPr>
              <a:t>tırnak</a:t>
            </a:r>
            <a:r>
              <a:rPr lang="en-US" sz="2600" dirty="0">
                <a:solidFill>
                  <a:schemeClr val="bg1"/>
                </a:solidFill>
                <a:latin typeface="+mn-lt"/>
              </a:rPr>
              <a:t> </a:t>
            </a:r>
            <a:r>
              <a:rPr lang="en-US" sz="2600" dirty="0" err="1">
                <a:solidFill>
                  <a:schemeClr val="bg1"/>
                </a:solidFill>
                <a:latin typeface="+mn-lt"/>
              </a:rPr>
              <a:t>makası</a:t>
            </a:r>
            <a:r>
              <a:rPr lang="en-US" sz="2600" dirty="0">
                <a:solidFill>
                  <a:schemeClr val="bg1"/>
                </a:solidFill>
                <a:latin typeface="+mn-lt"/>
              </a:rPr>
              <a:t>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kişisel</a:t>
            </a:r>
            <a:r>
              <a:rPr lang="en-US" sz="2600" dirty="0">
                <a:solidFill>
                  <a:schemeClr val="bg1"/>
                </a:solidFill>
                <a:latin typeface="+mn-lt"/>
              </a:rPr>
              <a:t> </a:t>
            </a:r>
            <a:r>
              <a:rPr lang="en-US" sz="2600" dirty="0" err="1">
                <a:solidFill>
                  <a:schemeClr val="bg1"/>
                </a:solidFill>
                <a:latin typeface="+mn-lt"/>
              </a:rPr>
              <a:t>eşyalarını</a:t>
            </a:r>
            <a:r>
              <a:rPr lang="en-US" sz="2600" dirty="0">
                <a:solidFill>
                  <a:schemeClr val="bg1"/>
                </a:solidFill>
                <a:latin typeface="+mn-lt"/>
              </a:rPr>
              <a:t> koru!</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Kişisel</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Hijyenine</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Özen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Göster</a:t>
            </a:r>
            <a:r>
              <a:rPr lang="en-US" sz="4400" dirty="0">
                <a:solidFill>
                  <a:srgbClr val="FF0000"/>
                </a:solidFill>
                <a:effectLst>
                  <a:outerShdw blurRad="38100" dist="38100" dir="2700000" algn="tl">
                    <a:srgbClr val="000000">
                      <a:alpha val="43137"/>
                    </a:srgbClr>
                  </a:outerShdw>
                </a:effectLst>
                <a:latin typeface="+mj-lt"/>
              </a:rPr>
              <a:t>!</a:t>
            </a:r>
          </a:p>
        </p:txBody>
      </p:sp>
      <p:sp>
        <p:nvSpPr>
          <p:cNvPr id="19" name="TextBox 18"/>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24012440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1000"/>
                                        <p:tgtEl>
                                          <p:spTgt spid="16">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1000"/>
                                        <p:tgtEl>
                                          <p:spTgt spid="1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000"/>
                                        <p:tgtEl>
                                          <p:spTgt spid="1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1000"/>
                                        <p:tgtEl>
                                          <p:spTgt spid="16">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lef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4</a:t>
              </a:r>
              <a:endParaRPr lang="en-US" sz="4000" b="1" dirty="0">
                <a:solidFill>
                  <a:schemeClr val="bg1"/>
                </a:solidFill>
                <a:latin typeface="+mn-lt"/>
              </a:endParaRPr>
            </a:p>
          </p:txBody>
        </p:sp>
      </p:grpSp>
      <p:sp>
        <p:nvSpPr>
          <p:cNvPr id="16" name="TextBox 15"/>
          <p:cNvSpPr txBox="1"/>
          <p:nvPr/>
        </p:nvSpPr>
        <p:spPr>
          <a:xfrm>
            <a:off x="539552" y="2636912"/>
            <a:ext cx="7920880" cy="369331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Yaşadığın</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çalıştığın</a:t>
            </a:r>
            <a:r>
              <a:rPr lang="en-US" sz="2600" dirty="0">
                <a:solidFill>
                  <a:schemeClr val="bg1"/>
                </a:solidFill>
                <a:latin typeface="+mn-lt"/>
              </a:rPr>
              <a:t> </a:t>
            </a:r>
            <a:r>
              <a:rPr lang="en-US" sz="2600" dirty="0" err="1">
                <a:solidFill>
                  <a:schemeClr val="bg1"/>
                </a:solidFill>
                <a:latin typeface="+mn-lt"/>
              </a:rPr>
              <a:t>çevrenin</a:t>
            </a:r>
            <a:r>
              <a:rPr lang="en-US" sz="2600" dirty="0">
                <a:solidFill>
                  <a:schemeClr val="bg1"/>
                </a:solidFill>
                <a:latin typeface="+mn-lt"/>
              </a:rPr>
              <a:t>, </a:t>
            </a:r>
            <a:r>
              <a:rPr lang="en-US" sz="2600" dirty="0" err="1">
                <a:solidFill>
                  <a:schemeClr val="bg1"/>
                </a:solidFill>
                <a:latin typeface="+mn-lt"/>
              </a:rPr>
              <a:t>ortak</a:t>
            </a:r>
            <a:r>
              <a:rPr lang="en-US" sz="2600" dirty="0">
                <a:solidFill>
                  <a:schemeClr val="bg1"/>
                </a:solidFill>
                <a:latin typeface="+mn-lt"/>
              </a:rPr>
              <a:t> </a:t>
            </a:r>
            <a:r>
              <a:rPr lang="en-US" sz="2600" dirty="0" err="1">
                <a:solidFill>
                  <a:schemeClr val="bg1"/>
                </a:solidFill>
                <a:latin typeface="+mn-lt"/>
              </a:rPr>
              <a:t>kullanım</a:t>
            </a:r>
            <a:r>
              <a:rPr lang="en-US" sz="2600" dirty="0">
                <a:solidFill>
                  <a:schemeClr val="bg1"/>
                </a:solidFill>
                <a:latin typeface="+mn-lt"/>
              </a:rPr>
              <a:t> </a:t>
            </a:r>
            <a:r>
              <a:rPr lang="en-US" sz="2600" dirty="0" err="1">
                <a:solidFill>
                  <a:schemeClr val="bg1"/>
                </a:solidFill>
                <a:latin typeface="+mn-lt"/>
              </a:rPr>
              <a:t>mekânlarının</a:t>
            </a:r>
            <a:r>
              <a:rPr lang="en-US" sz="2600" dirty="0">
                <a:solidFill>
                  <a:schemeClr val="bg1"/>
                </a:solidFill>
                <a:latin typeface="+mn-lt"/>
              </a:rPr>
              <a:t>, </a:t>
            </a:r>
            <a:r>
              <a:rPr lang="en-US" sz="2600" dirty="0" err="1">
                <a:solidFill>
                  <a:schemeClr val="bg1"/>
                </a:solidFill>
                <a:latin typeface="+mn-lt"/>
              </a:rPr>
              <a:t>buralarda</a:t>
            </a:r>
            <a:r>
              <a:rPr lang="en-US" sz="2600" dirty="0">
                <a:solidFill>
                  <a:schemeClr val="bg1"/>
                </a:solidFill>
                <a:latin typeface="+mn-lt"/>
              </a:rPr>
              <a:t> </a:t>
            </a:r>
            <a:r>
              <a:rPr lang="en-US" sz="2600" dirty="0" err="1">
                <a:solidFill>
                  <a:schemeClr val="bg1"/>
                </a:solidFill>
                <a:latin typeface="+mn-lt"/>
              </a:rPr>
              <a:t>kullandığın</a:t>
            </a:r>
            <a:r>
              <a:rPr lang="en-US" sz="2600" dirty="0">
                <a:solidFill>
                  <a:schemeClr val="bg1"/>
                </a:solidFill>
                <a:latin typeface="+mn-lt"/>
              </a:rPr>
              <a:t> </a:t>
            </a:r>
            <a:r>
              <a:rPr lang="en-US" sz="2600" dirty="0" err="1">
                <a:solidFill>
                  <a:schemeClr val="bg1"/>
                </a:solidFill>
                <a:latin typeface="+mn-lt"/>
              </a:rPr>
              <a:t>eşyaların</a:t>
            </a:r>
            <a:r>
              <a:rPr lang="en-US" sz="2600" dirty="0">
                <a:solidFill>
                  <a:schemeClr val="bg1"/>
                </a:solidFill>
                <a:latin typeface="+mn-lt"/>
              </a:rPr>
              <a:t> </a:t>
            </a:r>
            <a:r>
              <a:rPr lang="en-US" sz="2600" dirty="0" err="1">
                <a:solidFill>
                  <a:schemeClr val="bg1"/>
                </a:solidFill>
                <a:latin typeface="+mn-lt"/>
              </a:rPr>
              <a:t>temizlik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bakımıyla</a:t>
            </a:r>
            <a:r>
              <a:rPr lang="en-US" sz="2600" dirty="0">
                <a:solidFill>
                  <a:schemeClr val="bg1"/>
                </a:solidFill>
                <a:latin typeface="+mn-lt"/>
              </a:rPr>
              <a:t> da </a:t>
            </a:r>
            <a:r>
              <a:rPr lang="en-US" sz="2600" dirty="0" err="1">
                <a:solidFill>
                  <a:schemeClr val="bg1"/>
                </a:solidFill>
                <a:latin typeface="+mn-lt"/>
              </a:rPr>
              <a:t>ilgilen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Beden</a:t>
            </a:r>
            <a:r>
              <a:rPr lang="en-US" sz="2600" dirty="0">
                <a:solidFill>
                  <a:schemeClr val="bg1"/>
                </a:solidFill>
                <a:latin typeface="+mn-lt"/>
              </a:rPr>
              <a:t> </a:t>
            </a:r>
            <a:r>
              <a:rPr lang="en-US" sz="2600" dirty="0" err="1">
                <a:solidFill>
                  <a:schemeClr val="bg1"/>
                </a:solidFill>
                <a:latin typeface="+mn-lt"/>
              </a:rPr>
              <a:t>temizliği</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kullandığın</a:t>
            </a:r>
            <a:r>
              <a:rPr lang="en-US" sz="2600" dirty="0">
                <a:solidFill>
                  <a:schemeClr val="bg1"/>
                </a:solidFill>
                <a:latin typeface="+mn-lt"/>
              </a:rPr>
              <a:t> </a:t>
            </a:r>
            <a:r>
              <a:rPr lang="en-US" sz="2600" dirty="0" err="1">
                <a:solidFill>
                  <a:schemeClr val="bg1"/>
                </a:solidFill>
                <a:latin typeface="+mn-lt"/>
              </a:rPr>
              <a:t>araçları</a:t>
            </a:r>
            <a:r>
              <a:rPr lang="en-US" sz="2600" dirty="0">
                <a:solidFill>
                  <a:schemeClr val="bg1"/>
                </a:solidFill>
                <a:latin typeface="+mn-lt"/>
              </a:rPr>
              <a:t> </a:t>
            </a:r>
            <a:r>
              <a:rPr lang="en-US" sz="2600" dirty="0" err="1">
                <a:solidFill>
                  <a:schemeClr val="bg1"/>
                </a:solidFill>
                <a:latin typeface="+mn-lt"/>
              </a:rPr>
              <a:t>başkalarıyla</a:t>
            </a:r>
            <a:r>
              <a:rPr lang="en-US" sz="2600" dirty="0">
                <a:solidFill>
                  <a:schemeClr val="bg1"/>
                </a:solidFill>
                <a:latin typeface="+mn-lt"/>
              </a:rPr>
              <a:t> </a:t>
            </a:r>
            <a:r>
              <a:rPr lang="en-US" sz="2600" dirty="0" err="1">
                <a:solidFill>
                  <a:schemeClr val="bg1"/>
                </a:solidFill>
                <a:latin typeface="+mn-lt"/>
              </a:rPr>
              <a:t>ortak</a:t>
            </a:r>
            <a:r>
              <a:rPr lang="en-US" sz="2600" dirty="0">
                <a:solidFill>
                  <a:schemeClr val="bg1"/>
                </a:solidFill>
                <a:latin typeface="+mn-lt"/>
              </a:rPr>
              <a:t> </a:t>
            </a:r>
            <a:r>
              <a:rPr lang="en-US" sz="2600" dirty="0" err="1">
                <a:solidFill>
                  <a:schemeClr val="bg1"/>
                </a:solidFill>
                <a:latin typeface="+mn-lt"/>
              </a:rPr>
              <a:t>kullanma</a:t>
            </a:r>
            <a:r>
              <a:rPr lang="en-US" sz="2600" dirty="0">
                <a:solidFill>
                  <a:schemeClr val="bg1"/>
                </a:solidFill>
                <a:latin typeface="+mn-lt"/>
              </a:rPr>
              <a:t>!</a:t>
            </a:r>
          </a:p>
          <a:p>
            <a:pPr marL="457200" indent="-457200">
              <a:buFont typeface="Wingdings" panose="05000000000000000000" pitchFamily="2" charset="2"/>
              <a:buChar char="Ø"/>
            </a:pPr>
            <a:r>
              <a:rPr lang="tr-TR" sz="2600" dirty="0" smtClean="0">
                <a:solidFill>
                  <a:schemeClr val="bg1"/>
                </a:solidFill>
                <a:latin typeface="+mn-lt"/>
              </a:rPr>
              <a:t>B</a:t>
            </a:r>
            <a:r>
              <a:rPr lang="en-US" sz="2600" dirty="0" err="1" smtClean="0">
                <a:solidFill>
                  <a:schemeClr val="bg1"/>
                </a:solidFill>
                <a:latin typeface="+mn-lt"/>
              </a:rPr>
              <a:t>ulaşıcı</a:t>
            </a:r>
            <a:r>
              <a:rPr lang="en-US" sz="2600" dirty="0" smtClean="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hastalığa</a:t>
            </a:r>
            <a:r>
              <a:rPr lang="en-US" sz="2600" dirty="0">
                <a:solidFill>
                  <a:schemeClr val="bg1"/>
                </a:solidFill>
                <a:latin typeface="+mn-lt"/>
              </a:rPr>
              <a:t> </a:t>
            </a:r>
            <a:r>
              <a:rPr lang="en-US" sz="2600" dirty="0" err="1">
                <a:solidFill>
                  <a:schemeClr val="bg1"/>
                </a:solidFill>
                <a:latin typeface="+mn-lt"/>
              </a:rPr>
              <a:t>yakalanmış</a:t>
            </a:r>
            <a:r>
              <a:rPr lang="en-US" sz="2600" dirty="0">
                <a:solidFill>
                  <a:schemeClr val="bg1"/>
                </a:solidFill>
                <a:latin typeface="+mn-lt"/>
              </a:rPr>
              <a:t> </a:t>
            </a:r>
            <a:r>
              <a:rPr lang="tr-TR" sz="2600" dirty="0" smtClean="0">
                <a:solidFill>
                  <a:schemeClr val="bg1"/>
                </a:solidFill>
                <a:latin typeface="+mn-lt"/>
              </a:rPr>
              <a:t>bir </a:t>
            </a:r>
            <a:r>
              <a:rPr lang="en-US" sz="2600" dirty="0" err="1" smtClean="0">
                <a:solidFill>
                  <a:schemeClr val="bg1"/>
                </a:solidFill>
                <a:latin typeface="+mn-lt"/>
              </a:rPr>
              <a:t>hastanın</a:t>
            </a:r>
            <a:r>
              <a:rPr lang="en-US" sz="2600" dirty="0" smtClean="0">
                <a:solidFill>
                  <a:schemeClr val="bg1"/>
                </a:solidFill>
                <a:latin typeface="+mn-lt"/>
              </a:rPr>
              <a:t> </a:t>
            </a:r>
            <a:r>
              <a:rPr lang="en-US" sz="2600" dirty="0" err="1" smtClean="0">
                <a:solidFill>
                  <a:schemeClr val="bg1"/>
                </a:solidFill>
                <a:latin typeface="+mn-lt"/>
              </a:rPr>
              <a:t>eşyalarını</a:t>
            </a:r>
            <a:r>
              <a:rPr lang="en-US" sz="2600" dirty="0" smtClean="0">
                <a:solidFill>
                  <a:schemeClr val="bg1"/>
                </a:solidFill>
                <a:latin typeface="+mn-lt"/>
              </a:rPr>
              <a:t> </a:t>
            </a:r>
            <a:r>
              <a:rPr lang="en-US" sz="2600" dirty="0" err="1">
                <a:solidFill>
                  <a:schemeClr val="bg1"/>
                </a:solidFill>
                <a:latin typeface="+mn-lt"/>
              </a:rPr>
              <a:t>kullanma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Umumi</a:t>
            </a:r>
            <a:r>
              <a:rPr lang="en-US" sz="2600" dirty="0">
                <a:solidFill>
                  <a:schemeClr val="bg1"/>
                </a:solidFill>
                <a:latin typeface="+mn-lt"/>
              </a:rPr>
              <a:t> </a:t>
            </a:r>
            <a:r>
              <a:rPr lang="en-US" sz="2600" dirty="0" err="1">
                <a:solidFill>
                  <a:schemeClr val="bg1"/>
                </a:solidFill>
                <a:latin typeface="+mn-lt"/>
              </a:rPr>
              <a:t>yerlerde</a:t>
            </a:r>
            <a:r>
              <a:rPr lang="en-US" sz="2600" dirty="0">
                <a:solidFill>
                  <a:schemeClr val="bg1"/>
                </a:solidFill>
                <a:latin typeface="+mn-lt"/>
              </a:rPr>
              <a:t> </a:t>
            </a:r>
            <a:r>
              <a:rPr lang="en-US" sz="2600" dirty="0" err="1">
                <a:solidFill>
                  <a:schemeClr val="bg1"/>
                </a:solidFill>
                <a:latin typeface="+mn-lt"/>
              </a:rPr>
              <a:t>çatal</a:t>
            </a:r>
            <a:r>
              <a:rPr lang="en-US" sz="2600" dirty="0">
                <a:solidFill>
                  <a:schemeClr val="bg1"/>
                </a:solidFill>
                <a:latin typeface="+mn-lt"/>
              </a:rPr>
              <a:t>, </a:t>
            </a:r>
            <a:r>
              <a:rPr lang="en-US" sz="2600" dirty="0" err="1">
                <a:solidFill>
                  <a:schemeClr val="bg1"/>
                </a:solidFill>
                <a:latin typeface="+mn-lt"/>
              </a:rPr>
              <a:t>kaşık</a:t>
            </a:r>
            <a:r>
              <a:rPr lang="en-US" sz="2600" dirty="0">
                <a:solidFill>
                  <a:schemeClr val="bg1"/>
                </a:solidFill>
                <a:latin typeface="+mn-lt"/>
              </a:rPr>
              <a:t>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araçların</a:t>
            </a:r>
            <a:r>
              <a:rPr lang="en-US" sz="2600" dirty="0">
                <a:solidFill>
                  <a:schemeClr val="bg1"/>
                </a:solidFill>
                <a:latin typeface="+mn-lt"/>
              </a:rPr>
              <a:t> </a:t>
            </a:r>
            <a:r>
              <a:rPr lang="en-US" sz="2600" dirty="0" err="1">
                <a:solidFill>
                  <a:schemeClr val="bg1"/>
                </a:solidFill>
                <a:latin typeface="+mn-lt"/>
              </a:rPr>
              <a:t>temizliğini</a:t>
            </a:r>
            <a:r>
              <a:rPr lang="en-US" sz="2600" dirty="0">
                <a:solidFill>
                  <a:schemeClr val="bg1"/>
                </a:solidFill>
                <a:latin typeface="+mn-lt"/>
              </a:rPr>
              <a:t> </a:t>
            </a:r>
            <a:r>
              <a:rPr lang="en-US" sz="2600" dirty="0" err="1">
                <a:solidFill>
                  <a:schemeClr val="bg1"/>
                </a:solidFill>
                <a:latin typeface="+mn-lt"/>
              </a:rPr>
              <a:t>kontrol</a:t>
            </a:r>
            <a:r>
              <a:rPr lang="en-US" sz="2600" dirty="0">
                <a:solidFill>
                  <a:schemeClr val="bg1"/>
                </a:solidFill>
                <a:latin typeface="+mn-lt"/>
              </a:rPr>
              <a:t> </a:t>
            </a:r>
            <a:r>
              <a:rPr lang="en-US" sz="2600" dirty="0" smtClean="0">
                <a:solidFill>
                  <a:schemeClr val="bg1"/>
                </a:solidFill>
                <a:latin typeface="+mn-lt"/>
              </a:rPr>
              <a:t>e</a:t>
            </a:r>
            <a:r>
              <a:rPr lang="tr-TR" sz="2600" dirty="0" smtClean="0">
                <a:solidFill>
                  <a:schemeClr val="bg1"/>
                </a:solidFill>
                <a:latin typeface="+mn-lt"/>
              </a:rPr>
              <a:t>t</a:t>
            </a:r>
            <a:r>
              <a:rPr lang="en-US" sz="2600" dirty="0" smtClean="0">
                <a:solidFill>
                  <a:schemeClr val="bg1"/>
                </a:solidFill>
                <a:latin typeface="+mn-lt"/>
              </a:rPr>
              <a:t>!</a:t>
            </a:r>
            <a:endParaRPr lang="en-US" sz="2600" dirty="0">
              <a:solidFill>
                <a:schemeClr val="bg1"/>
              </a:solidFill>
              <a:latin typeface="+mn-lt"/>
            </a:endParaRP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Kişisel</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Hijyenine</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Özen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Göster</a:t>
            </a:r>
            <a:r>
              <a:rPr lang="en-US" sz="4400" dirty="0">
                <a:solidFill>
                  <a:srgbClr val="FF0000"/>
                </a:solidFill>
                <a:effectLst>
                  <a:outerShdw blurRad="38100" dist="38100" dir="2700000" algn="tl">
                    <a:srgbClr val="000000">
                      <a:alpha val="43137"/>
                    </a:srgbClr>
                  </a:outerShdw>
                </a:effectLst>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42486911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1000"/>
                                        <p:tgtEl>
                                          <p:spTgt spid="16">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1000"/>
                                        <p:tgtEl>
                                          <p:spTgt spid="1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000"/>
                                        <p:tgtEl>
                                          <p:spTgt spid="1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5</a:t>
              </a:r>
              <a:endParaRPr lang="en-US" sz="4000" b="1" dirty="0">
                <a:solidFill>
                  <a:schemeClr val="bg1"/>
                </a:solidFill>
                <a:latin typeface="+mn-lt"/>
              </a:endParaRPr>
            </a:p>
          </p:txBody>
        </p:sp>
      </p:grpSp>
      <p:sp>
        <p:nvSpPr>
          <p:cNvPr id="16" name="TextBox 15"/>
          <p:cNvSpPr txBox="1"/>
          <p:nvPr/>
        </p:nvSpPr>
        <p:spPr>
          <a:xfrm>
            <a:off x="539552" y="2636912"/>
            <a:ext cx="7920880" cy="369331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dirty="0" err="1">
                <a:solidFill>
                  <a:schemeClr val="bg1"/>
                </a:solidFill>
                <a:latin typeface="+mn-lt"/>
              </a:rPr>
              <a:t>Fiziksel</a:t>
            </a:r>
            <a:r>
              <a:rPr lang="en-US" sz="2600" dirty="0">
                <a:solidFill>
                  <a:schemeClr val="bg1"/>
                </a:solidFill>
                <a:latin typeface="+mn-lt"/>
              </a:rPr>
              <a:t> </a:t>
            </a:r>
            <a:r>
              <a:rPr lang="en-US" sz="2600" dirty="0" err="1">
                <a:solidFill>
                  <a:schemeClr val="bg1"/>
                </a:solidFill>
                <a:latin typeface="+mn-lt"/>
              </a:rPr>
              <a:t>aktivite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egzersiz</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Kalp</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damar</a:t>
            </a:r>
            <a:r>
              <a:rPr lang="en-US" sz="2600" dirty="0">
                <a:solidFill>
                  <a:schemeClr val="bg1"/>
                </a:solidFill>
                <a:latin typeface="+mn-lt"/>
              </a:rPr>
              <a:t> </a:t>
            </a:r>
            <a:r>
              <a:rPr lang="en-US" sz="2600" dirty="0" err="1">
                <a:solidFill>
                  <a:schemeClr val="bg1"/>
                </a:solidFill>
                <a:latin typeface="+mn-lt"/>
              </a:rPr>
              <a:t>sağlığını</a:t>
            </a:r>
            <a:r>
              <a:rPr lang="en-US" sz="2600" dirty="0">
                <a:solidFill>
                  <a:schemeClr val="bg1"/>
                </a:solidFill>
                <a:latin typeface="+mn-lt"/>
              </a:rPr>
              <a:t> </a:t>
            </a:r>
            <a:r>
              <a:rPr lang="en-US" sz="2600" dirty="0" err="1">
                <a:solidFill>
                  <a:schemeClr val="bg1"/>
                </a:solidFill>
                <a:latin typeface="+mn-lt"/>
              </a:rPr>
              <a:t>iyileştirir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Dokuların</a:t>
            </a:r>
            <a:r>
              <a:rPr lang="en-US" sz="2600" dirty="0">
                <a:solidFill>
                  <a:schemeClr val="bg1"/>
                </a:solidFill>
                <a:latin typeface="+mn-lt"/>
              </a:rPr>
              <a:t> </a:t>
            </a:r>
            <a:r>
              <a:rPr lang="en-US" sz="2600" dirty="0" smtClean="0">
                <a:solidFill>
                  <a:schemeClr val="bg1"/>
                </a:solidFill>
                <a:latin typeface="+mn-lt"/>
              </a:rPr>
              <a:t>dah</a:t>
            </a:r>
            <a:r>
              <a:rPr lang="tr-TR" sz="2600" dirty="0" smtClean="0">
                <a:solidFill>
                  <a:schemeClr val="bg1"/>
                </a:solidFill>
                <a:latin typeface="+mn-lt"/>
              </a:rPr>
              <a:t>a</a:t>
            </a:r>
            <a:r>
              <a:rPr lang="en-US" sz="2600" dirty="0" smtClean="0">
                <a:solidFill>
                  <a:schemeClr val="bg1"/>
                </a:solidFill>
                <a:latin typeface="+mn-lt"/>
              </a:rPr>
              <a:t> </a:t>
            </a:r>
            <a:r>
              <a:rPr lang="en-US" sz="2600" dirty="0" err="1">
                <a:solidFill>
                  <a:schemeClr val="bg1"/>
                </a:solidFill>
                <a:latin typeface="+mn-lt"/>
              </a:rPr>
              <a:t>iyi</a:t>
            </a:r>
            <a:r>
              <a:rPr lang="en-US" sz="2600" dirty="0">
                <a:solidFill>
                  <a:schemeClr val="bg1"/>
                </a:solidFill>
                <a:latin typeface="+mn-lt"/>
              </a:rPr>
              <a:t> </a:t>
            </a:r>
            <a:r>
              <a:rPr lang="en-US" sz="2600" dirty="0" err="1">
                <a:solidFill>
                  <a:schemeClr val="bg1"/>
                </a:solidFill>
                <a:latin typeface="+mn-lt"/>
              </a:rPr>
              <a:t>beslenmesini</a:t>
            </a:r>
            <a:r>
              <a:rPr lang="en-US" sz="2600" dirty="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Kandaki</a:t>
            </a:r>
            <a:r>
              <a:rPr lang="en-US" sz="2600" dirty="0">
                <a:solidFill>
                  <a:schemeClr val="bg1"/>
                </a:solidFill>
                <a:latin typeface="+mn-lt"/>
              </a:rPr>
              <a:t> </a:t>
            </a:r>
            <a:r>
              <a:rPr lang="en-US" sz="2600" dirty="0" err="1">
                <a:solidFill>
                  <a:schemeClr val="bg1"/>
                </a:solidFill>
                <a:latin typeface="+mn-lt"/>
              </a:rPr>
              <a:t>kolesterol</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şeker</a:t>
            </a:r>
            <a:r>
              <a:rPr lang="en-US" sz="2600" dirty="0">
                <a:solidFill>
                  <a:schemeClr val="bg1"/>
                </a:solidFill>
                <a:latin typeface="+mn-lt"/>
              </a:rPr>
              <a:t> </a:t>
            </a:r>
            <a:r>
              <a:rPr lang="en-US" sz="2600" dirty="0" err="1">
                <a:solidFill>
                  <a:schemeClr val="bg1"/>
                </a:solidFill>
                <a:latin typeface="+mn-lt"/>
              </a:rPr>
              <a:t>seviyesini</a:t>
            </a:r>
            <a:r>
              <a:rPr lang="en-US" sz="2600" dirty="0">
                <a:solidFill>
                  <a:schemeClr val="bg1"/>
                </a:solidFill>
                <a:latin typeface="+mn-lt"/>
              </a:rPr>
              <a:t> </a:t>
            </a:r>
            <a:r>
              <a:rPr lang="en-US" sz="2600" dirty="0" err="1">
                <a:solidFill>
                  <a:schemeClr val="bg1"/>
                </a:solidFill>
                <a:latin typeface="+mn-lt"/>
              </a:rPr>
              <a:t>düzeltir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Vücudun</a:t>
            </a:r>
            <a:r>
              <a:rPr lang="en-US" sz="2600" dirty="0">
                <a:solidFill>
                  <a:schemeClr val="bg1"/>
                </a:solidFill>
                <a:latin typeface="+mn-lt"/>
              </a:rPr>
              <a:t> </a:t>
            </a:r>
            <a:r>
              <a:rPr lang="en-US" sz="2600" dirty="0" err="1">
                <a:solidFill>
                  <a:schemeClr val="bg1"/>
                </a:solidFill>
                <a:latin typeface="+mn-lt"/>
              </a:rPr>
              <a:t>görünümünü</a:t>
            </a:r>
            <a:r>
              <a:rPr lang="en-US" sz="2600" dirty="0">
                <a:solidFill>
                  <a:schemeClr val="bg1"/>
                </a:solidFill>
                <a:latin typeface="+mn-lt"/>
              </a:rPr>
              <a:t> </a:t>
            </a:r>
            <a:r>
              <a:rPr lang="en-US" sz="2600" dirty="0" err="1">
                <a:solidFill>
                  <a:schemeClr val="bg1"/>
                </a:solidFill>
                <a:latin typeface="+mn-lt"/>
              </a:rPr>
              <a:t>güzelleştirir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Beyne</a:t>
            </a:r>
            <a:r>
              <a:rPr lang="en-US" sz="2600" dirty="0">
                <a:solidFill>
                  <a:schemeClr val="bg1"/>
                </a:solidFill>
                <a:latin typeface="+mn-lt"/>
              </a:rPr>
              <a:t> </a:t>
            </a:r>
            <a:r>
              <a:rPr lang="en-US" sz="2600" dirty="0" err="1">
                <a:solidFill>
                  <a:schemeClr val="bg1"/>
                </a:solidFill>
                <a:latin typeface="+mn-lt"/>
              </a:rPr>
              <a:t>giden</a:t>
            </a:r>
            <a:r>
              <a:rPr lang="en-US" sz="2600" dirty="0">
                <a:solidFill>
                  <a:schemeClr val="bg1"/>
                </a:solidFill>
                <a:latin typeface="+mn-lt"/>
              </a:rPr>
              <a:t> </a:t>
            </a:r>
            <a:r>
              <a:rPr lang="en-US" sz="2600" dirty="0" err="1">
                <a:solidFill>
                  <a:schemeClr val="bg1"/>
                </a:solidFill>
                <a:latin typeface="+mn-lt"/>
              </a:rPr>
              <a:t>kanın</a:t>
            </a:r>
            <a:r>
              <a:rPr lang="en-US" sz="2600" dirty="0">
                <a:solidFill>
                  <a:schemeClr val="bg1"/>
                </a:solidFill>
                <a:latin typeface="+mn-lt"/>
              </a:rPr>
              <a:t> </a:t>
            </a:r>
            <a:r>
              <a:rPr lang="en-US" sz="2600" dirty="0" err="1">
                <a:solidFill>
                  <a:schemeClr val="bg1"/>
                </a:solidFill>
                <a:latin typeface="+mn-lt"/>
              </a:rPr>
              <a:t>dolaşımını</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hormonların</a:t>
            </a:r>
            <a:r>
              <a:rPr lang="en-US" sz="2600" dirty="0">
                <a:solidFill>
                  <a:schemeClr val="bg1"/>
                </a:solidFill>
                <a:latin typeface="+mn-lt"/>
              </a:rPr>
              <a:t> </a:t>
            </a:r>
            <a:r>
              <a:rPr lang="en-US" sz="2600" dirty="0" err="1">
                <a:solidFill>
                  <a:schemeClr val="bg1"/>
                </a:solidFill>
                <a:latin typeface="+mn-lt"/>
              </a:rPr>
              <a:t>salgılanmasının</a:t>
            </a:r>
            <a:r>
              <a:rPr lang="en-US" sz="2600" dirty="0">
                <a:solidFill>
                  <a:schemeClr val="bg1"/>
                </a:solidFill>
                <a:latin typeface="+mn-lt"/>
              </a:rPr>
              <a:t> </a:t>
            </a:r>
            <a:r>
              <a:rPr lang="en-US" sz="2600" dirty="0" err="1">
                <a:solidFill>
                  <a:schemeClr val="bg1"/>
                </a:solidFill>
                <a:latin typeface="+mn-lt"/>
              </a:rPr>
              <a:t>düzenliliğini</a:t>
            </a:r>
            <a:r>
              <a:rPr lang="en-US" sz="2600" dirty="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Entelektüel</a:t>
            </a:r>
            <a:r>
              <a:rPr lang="en-US" sz="2600" dirty="0">
                <a:solidFill>
                  <a:schemeClr val="bg1"/>
                </a:solidFill>
                <a:latin typeface="+mn-lt"/>
              </a:rPr>
              <a:t> </a:t>
            </a:r>
            <a:r>
              <a:rPr lang="en-US" sz="2600" dirty="0" err="1">
                <a:solidFill>
                  <a:schemeClr val="bg1"/>
                </a:solidFill>
                <a:latin typeface="+mn-lt"/>
              </a:rPr>
              <a:t>işlevleri</a:t>
            </a:r>
            <a:r>
              <a:rPr lang="en-US" sz="2600" dirty="0">
                <a:solidFill>
                  <a:schemeClr val="bg1"/>
                </a:solidFill>
                <a:latin typeface="+mn-lt"/>
              </a:rPr>
              <a:t> </a:t>
            </a:r>
            <a:r>
              <a:rPr lang="en-US" sz="2600" dirty="0" err="1">
                <a:solidFill>
                  <a:schemeClr val="bg1"/>
                </a:solidFill>
                <a:latin typeface="+mn-lt"/>
              </a:rPr>
              <a:t>geliştirir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Endorfin</a:t>
            </a:r>
            <a:r>
              <a:rPr lang="en-US" sz="2600" dirty="0">
                <a:solidFill>
                  <a:schemeClr val="bg1"/>
                </a:solidFill>
                <a:latin typeface="+mn-lt"/>
              </a:rPr>
              <a:t> </a:t>
            </a:r>
            <a:r>
              <a:rPr lang="en-US" sz="2600" dirty="0" err="1">
                <a:solidFill>
                  <a:schemeClr val="bg1"/>
                </a:solidFill>
                <a:latin typeface="+mn-lt"/>
              </a:rPr>
              <a:t>hormonlarının</a:t>
            </a:r>
            <a:r>
              <a:rPr lang="en-US" sz="2600" dirty="0">
                <a:solidFill>
                  <a:schemeClr val="bg1"/>
                </a:solidFill>
                <a:latin typeface="+mn-lt"/>
              </a:rPr>
              <a:t> </a:t>
            </a: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salgılanmasını</a:t>
            </a:r>
            <a:r>
              <a:rPr lang="en-US" sz="2600" dirty="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p:txBody>
      </p:sp>
      <p:sp>
        <p:nvSpPr>
          <p:cNvPr id="17" name="TextBox 16"/>
          <p:cNvSpPr txBox="1"/>
          <p:nvPr/>
        </p:nvSpPr>
        <p:spPr>
          <a:xfrm>
            <a:off x="1475656" y="188640"/>
            <a:ext cx="7668344"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Hareketli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Fiziksel</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Egzersiz</a:t>
            </a:r>
            <a:r>
              <a:rPr lang="en-US" sz="4400" dirty="0">
                <a:solidFill>
                  <a:srgbClr val="FF0000"/>
                </a:solidFill>
                <a:effectLst>
                  <a:outerShdw blurRad="38100" dist="38100" dir="2700000" algn="tl">
                    <a:srgbClr val="000000">
                      <a:alpha val="43137"/>
                    </a:srgbClr>
                  </a:outerShdw>
                </a:effectLst>
                <a:latin typeface="+mj-lt"/>
              </a:rPr>
              <a:t> Yap!</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9209637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1000"/>
                                        <p:tgtEl>
                                          <p:spTgt spid="16">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1000"/>
                                        <p:tgtEl>
                                          <p:spTgt spid="1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000"/>
                                        <p:tgtEl>
                                          <p:spTgt spid="1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1000"/>
                                        <p:tgtEl>
                                          <p:spTgt spid="16">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left)">
                                      <p:cBhvr>
                                        <p:cTn id="27" dur="1000"/>
                                        <p:tgtEl>
                                          <p:spTgt spid="16">
                                            <p:txEl>
                                              <p:pRg st="4" end="4"/>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wipe(left)">
                                      <p:cBhvr>
                                        <p:cTn id="31" dur="1000"/>
                                        <p:tgtEl>
                                          <p:spTgt spid="16">
                                            <p:txEl>
                                              <p:pRg st="5" end="5"/>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wipe(left)">
                                      <p:cBhvr>
                                        <p:cTn id="35" dur="1000"/>
                                        <p:tgtEl>
                                          <p:spTgt spid="16">
                                            <p:txEl>
                                              <p:pRg st="6" end="6"/>
                                            </p:tx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wipe(left)">
                                      <p:cBhvr>
                                        <p:cTn id="39" dur="10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5</a:t>
              </a:r>
              <a:endParaRPr lang="en-US" sz="4000" b="1" dirty="0">
                <a:solidFill>
                  <a:schemeClr val="bg1"/>
                </a:solidFill>
                <a:latin typeface="+mn-lt"/>
              </a:endParaRPr>
            </a:p>
          </p:txBody>
        </p:sp>
      </p:grpSp>
      <p:sp>
        <p:nvSpPr>
          <p:cNvPr id="16" name="TextBox 15"/>
          <p:cNvSpPr txBox="1"/>
          <p:nvPr/>
        </p:nvSpPr>
        <p:spPr>
          <a:xfrm>
            <a:off x="539552" y="2636912"/>
            <a:ext cx="7920880" cy="209288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Önce</a:t>
            </a:r>
            <a:r>
              <a:rPr lang="en-US" sz="2600" dirty="0" smtClean="0">
                <a:solidFill>
                  <a:schemeClr val="bg1"/>
                </a:solidFill>
                <a:latin typeface="+mn-lt"/>
              </a:rPr>
              <a:t> </a:t>
            </a:r>
            <a:r>
              <a:rPr lang="en-US" sz="2600" dirty="0" err="1">
                <a:solidFill>
                  <a:schemeClr val="bg1"/>
                </a:solidFill>
                <a:latin typeface="+mn-lt"/>
              </a:rPr>
              <a:t>uzman</a:t>
            </a:r>
            <a:r>
              <a:rPr lang="en-US" sz="2600" dirty="0">
                <a:solidFill>
                  <a:schemeClr val="bg1"/>
                </a:solidFill>
                <a:latin typeface="+mn-lt"/>
              </a:rPr>
              <a:t> </a:t>
            </a:r>
            <a:r>
              <a:rPr lang="en-US" sz="2600" dirty="0" err="1">
                <a:solidFill>
                  <a:schemeClr val="bg1"/>
                </a:solidFill>
                <a:latin typeface="+mn-lt"/>
              </a:rPr>
              <a:t>yardımı</a:t>
            </a:r>
            <a:r>
              <a:rPr lang="en-US" sz="2600" dirty="0">
                <a:solidFill>
                  <a:schemeClr val="bg1"/>
                </a:solidFill>
                <a:latin typeface="+mn-lt"/>
              </a:rPr>
              <a:t> al, </a:t>
            </a:r>
            <a:r>
              <a:rPr lang="en-US" sz="2600" dirty="0" err="1">
                <a:solidFill>
                  <a:schemeClr val="bg1"/>
                </a:solidFill>
                <a:latin typeface="+mn-lt"/>
              </a:rPr>
              <a:t>sonra</a:t>
            </a:r>
            <a:r>
              <a:rPr lang="en-US" sz="2600" dirty="0">
                <a:solidFill>
                  <a:schemeClr val="bg1"/>
                </a:solidFill>
                <a:latin typeface="+mn-lt"/>
              </a:rPr>
              <a:t> </a:t>
            </a:r>
            <a:r>
              <a:rPr lang="en-US" sz="2600" dirty="0" err="1">
                <a:solidFill>
                  <a:schemeClr val="bg1"/>
                </a:solidFill>
                <a:latin typeface="+mn-lt"/>
              </a:rPr>
              <a:t>başla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Uygun</a:t>
            </a:r>
            <a:r>
              <a:rPr lang="en-US" sz="2600" dirty="0">
                <a:solidFill>
                  <a:schemeClr val="bg1"/>
                </a:solidFill>
                <a:latin typeface="+mn-lt"/>
              </a:rPr>
              <a:t> </a:t>
            </a:r>
            <a:r>
              <a:rPr lang="en-US" sz="2600" dirty="0" err="1">
                <a:solidFill>
                  <a:schemeClr val="bg1"/>
                </a:solidFill>
                <a:latin typeface="+mn-lt"/>
              </a:rPr>
              <a:t>kıyafetler</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Egzersize</a:t>
            </a:r>
            <a:r>
              <a:rPr lang="en-US" sz="2600" dirty="0">
                <a:solidFill>
                  <a:schemeClr val="bg1"/>
                </a:solidFill>
                <a:latin typeface="+mn-lt"/>
              </a:rPr>
              <a:t> </a:t>
            </a:r>
            <a:r>
              <a:rPr lang="en-US" sz="2600" dirty="0" err="1">
                <a:solidFill>
                  <a:schemeClr val="bg1"/>
                </a:solidFill>
                <a:latin typeface="+mn-lt"/>
              </a:rPr>
              <a:t>başlamadan</a:t>
            </a:r>
            <a:r>
              <a:rPr lang="en-US" sz="2600" dirty="0">
                <a:solidFill>
                  <a:schemeClr val="bg1"/>
                </a:solidFill>
                <a:latin typeface="+mn-lt"/>
              </a:rPr>
              <a:t> </a:t>
            </a:r>
            <a:r>
              <a:rPr lang="en-US" sz="2600" dirty="0" err="1">
                <a:solidFill>
                  <a:schemeClr val="bg1"/>
                </a:solidFill>
                <a:latin typeface="+mn-lt"/>
              </a:rPr>
              <a:t>önce</a:t>
            </a:r>
            <a:r>
              <a:rPr lang="en-US" sz="2600" dirty="0">
                <a:solidFill>
                  <a:schemeClr val="bg1"/>
                </a:solidFill>
                <a:latin typeface="+mn-lt"/>
              </a:rPr>
              <a:t> </a:t>
            </a:r>
            <a:r>
              <a:rPr lang="en-US" sz="2600" dirty="0" err="1">
                <a:solidFill>
                  <a:schemeClr val="bg1"/>
                </a:solidFill>
                <a:latin typeface="+mn-lt"/>
              </a:rPr>
              <a:t>ısınma</a:t>
            </a:r>
            <a:r>
              <a:rPr lang="en-US" sz="2600" dirty="0">
                <a:solidFill>
                  <a:schemeClr val="bg1"/>
                </a:solidFill>
                <a:latin typeface="+mn-lt"/>
              </a:rPr>
              <a:t> </a:t>
            </a:r>
            <a:r>
              <a:rPr lang="en-US" sz="2600" dirty="0" err="1">
                <a:solidFill>
                  <a:schemeClr val="bg1"/>
                </a:solidFill>
                <a:latin typeface="+mn-lt"/>
              </a:rPr>
              <a:t>hareketleri</a:t>
            </a:r>
            <a:r>
              <a:rPr lang="en-US" sz="2600" dirty="0">
                <a:solidFill>
                  <a:schemeClr val="bg1"/>
                </a:solidFill>
                <a:latin typeface="+mn-lt"/>
              </a:rPr>
              <a:t> yap!</a:t>
            </a:r>
          </a:p>
          <a:p>
            <a:pPr marL="457200" indent="-457200">
              <a:buFont typeface="Wingdings" panose="05000000000000000000" pitchFamily="2" charset="2"/>
              <a:buChar char="Ø"/>
            </a:pPr>
            <a:r>
              <a:rPr lang="en-US" sz="2600" dirty="0" err="1">
                <a:solidFill>
                  <a:schemeClr val="bg1"/>
                </a:solidFill>
                <a:latin typeface="+mn-lt"/>
              </a:rPr>
              <a:t>Egzersizi</a:t>
            </a:r>
            <a:r>
              <a:rPr lang="en-US" sz="2600" dirty="0">
                <a:solidFill>
                  <a:schemeClr val="bg1"/>
                </a:solidFill>
                <a:latin typeface="+mn-lt"/>
              </a:rPr>
              <a:t> </a:t>
            </a:r>
            <a:r>
              <a:rPr lang="en-US" sz="2600" dirty="0" err="1">
                <a:solidFill>
                  <a:schemeClr val="bg1"/>
                </a:solidFill>
                <a:latin typeface="+mn-lt"/>
              </a:rPr>
              <a:t>bitirdikten</a:t>
            </a:r>
            <a:r>
              <a:rPr lang="en-US" sz="2600" dirty="0">
                <a:solidFill>
                  <a:schemeClr val="bg1"/>
                </a:solidFill>
                <a:latin typeface="+mn-lt"/>
              </a:rPr>
              <a:t> </a:t>
            </a:r>
            <a:r>
              <a:rPr lang="en-US" sz="2600" dirty="0" err="1">
                <a:solidFill>
                  <a:schemeClr val="bg1"/>
                </a:solidFill>
                <a:latin typeface="+mn-lt"/>
              </a:rPr>
              <a:t>sonra</a:t>
            </a:r>
            <a:r>
              <a:rPr lang="en-US" sz="2600" dirty="0">
                <a:solidFill>
                  <a:schemeClr val="bg1"/>
                </a:solidFill>
                <a:latin typeface="+mn-lt"/>
              </a:rPr>
              <a:t> </a:t>
            </a:r>
            <a:r>
              <a:rPr lang="en-US" sz="2600" dirty="0" err="1">
                <a:solidFill>
                  <a:schemeClr val="bg1"/>
                </a:solidFill>
                <a:latin typeface="+mn-lt"/>
              </a:rPr>
              <a:t>soğuma</a:t>
            </a:r>
            <a:r>
              <a:rPr lang="en-US" sz="2600" dirty="0">
                <a:solidFill>
                  <a:schemeClr val="bg1"/>
                </a:solidFill>
                <a:latin typeface="+mn-lt"/>
              </a:rPr>
              <a:t> </a:t>
            </a:r>
            <a:r>
              <a:rPr lang="en-US" sz="2600" dirty="0" err="1">
                <a:solidFill>
                  <a:schemeClr val="bg1"/>
                </a:solidFill>
                <a:latin typeface="+mn-lt"/>
              </a:rPr>
              <a:t>hareketleri</a:t>
            </a:r>
            <a:r>
              <a:rPr lang="en-US" sz="2600" dirty="0">
                <a:solidFill>
                  <a:schemeClr val="bg1"/>
                </a:solidFill>
                <a:latin typeface="+mn-lt"/>
              </a:rPr>
              <a:t> yap!</a:t>
            </a:r>
          </a:p>
          <a:p>
            <a:pPr marL="457200" indent="-457200">
              <a:buFont typeface="Wingdings" panose="05000000000000000000" pitchFamily="2" charset="2"/>
              <a:buChar char="Ø"/>
            </a:pP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sınırlarını</a:t>
            </a:r>
            <a:r>
              <a:rPr lang="en-US" sz="2600" dirty="0">
                <a:solidFill>
                  <a:schemeClr val="bg1"/>
                </a:solidFill>
                <a:latin typeface="+mn-lt"/>
              </a:rPr>
              <a:t> </a:t>
            </a:r>
            <a:r>
              <a:rPr lang="en-US" sz="2600" dirty="0" err="1">
                <a:solidFill>
                  <a:schemeClr val="bg1"/>
                </a:solidFill>
                <a:latin typeface="+mn-lt"/>
              </a:rPr>
              <a:t>gözet</a:t>
            </a:r>
            <a:r>
              <a:rPr lang="en-US" sz="2600" dirty="0">
                <a:solidFill>
                  <a:schemeClr val="bg1"/>
                </a:solidFill>
                <a:latin typeface="+mn-lt"/>
              </a:rPr>
              <a:t>!</a:t>
            </a:r>
          </a:p>
        </p:txBody>
      </p:sp>
      <p:sp>
        <p:nvSpPr>
          <p:cNvPr id="17" name="TextBox 16"/>
          <p:cNvSpPr txBox="1"/>
          <p:nvPr/>
        </p:nvSpPr>
        <p:spPr>
          <a:xfrm>
            <a:off x="1475656" y="188640"/>
            <a:ext cx="7668344"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Hareketli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Fiziksel</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Egzersiz</a:t>
            </a:r>
            <a:r>
              <a:rPr lang="en-US" sz="4400" dirty="0">
                <a:solidFill>
                  <a:srgbClr val="FF0000"/>
                </a:solidFill>
                <a:effectLst>
                  <a:outerShdw blurRad="38100" dist="38100" dir="2700000" algn="tl">
                    <a:srgbClr val="000000">
                      <a:alpha val="43137"/>
                    </a:srgbClr>
                  </a:outerShdw>
                </a:effectLst>
                <a:latin typeface="+mj-lt"/>
              </a:rPr>
              <a:t> Yap!</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33138309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1000"/>
                                        <p:tgtEl>
                                          <p:spTgt spid="16">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10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left)">
                                      <p:cBhvr>
                                        <p:cTn id="15" dur="1000"/>
                                        <p:tgtEl>
                                          <p:spTgt spid="1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left)">
                                      <p:cBhvr>
                                        <p:cTn id="19" dur="1000"/>
                                        <p:tgtEl>
                                          <p:spTgt spid="1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1000"/>
                                        <p:tgtEl>
                                          <p:spTgt spid="16">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lef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6</a:t>
              </a:r>
              <a:endParaRPr lang="en-US" sz="4000" b="1" dirty="0">
                <a:solidFill>
                  <a:schemeClr val="bg1"/>
                </a:solidFill>
                <a:latin typeface="+mn-lt"/>
              </a:endParaRPr>
            </a:p>
          </p:txBody>
        </p:sp>
      </p:grpSp>
      <p:sp>
        <p:nvSpPr>
          <p:cNvPr id="16" name="TextBox 15"/>
          <p:cNvSpPr txBox="1"/>
          <p:nvPr/>
        </p:nvSpPr>
        <p:spPr>
          <a:xfrm>
            <a:off x="539552" y="2636912"/>
            <a:ext cx="7920880" cy="289310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Zayıf</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güçlü</a:t>
            </a:r>
            <a:r>
              <a:rPr lang="en-US" sz="2600" dirty="0">
                <a:solidFill>
                  <a:schemeClr val="bg1"/>
                </a:solidFill>
                <a:latin typeface="+mn-lt"/>
              </a:rPr>
              <a:t> </a:t>
            </a:r>
            <a:r>
              <a:rPr lang="en-US" sz="2600" dirty="0" err="1">
                <a:solidFill>
                  <a:schemeClr val="bg1"/>
                </a:solidFill>
                <a:latin typeface="+mn-lt"/>
              </a:rPr>
              <a:t>yanlarının</a:t>
            </a:r>
            <a:r>
              <a:rPr lang="en-US" sz="2600" dirty="0">
                <a:solidFill>
                  <a:schemeClr val="bg1"/>
                </a:solidFill>
                <a:latin typeface="+mn-lt"/>
              </a:rPr>
              <a:t> </a:t>
            </a:r>
            <a:r>
              <a:rPr lang="en-US" sz="2600" dirty="0" err="1">
                <a:solidFill>
                  <a:schemeClr val="bg1"/>
                </a:solidFill>
                <a:latin typeface="+mn-lt"/>
              </a:rPr>
              <a:t>farkında</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Stresle</a:t>
            </a:r>
            <a:r>
              <a:rPr lang="en-US" sz="2600" dirty="0">
                <a:solidFill>
                  <a:schemeClr val="bg1"/>
                </a:solidFill>
                <a:latin typeface="+mn-lt"/>
              </a:rPr>
              <a:t> </a:t>
            </a:r>
            <a:r>
              <a:rPr lang="en-US" sz="2600" dirty="0" err="1">
                <a:solidFill>
                  <a:schemeClr val="bg1"/>
                </a:solidFill>
                <a:latin typeface="+mn-lt"/>
              </a:rPr>
              <a:t>baş</a:t>
            </a:r>
            <a:r>
              <a:rPr lang="en-US" sz="2600" dirty="0">
                <a:solidFill>
                  <a:schemeClr val="bg1"/>
                </a:solidFill>
                <a:latin typeface="+mn-lt"/>
              </a:rPr>
              <a:t> </a:t>
            </a:r>
            <a:r>
              <a:rPr lang="en-US" sz="2600" dirty="0" err="1">
                <a:solidFill>
                  <a:schemeClr val="bg1"/>
                </a:solidFill>
                <a:latin typeface="+mn-lt"/>
              </a:rPr>
              <a:t>etme</a:t>
            </a:r>
            <a:r>
              <a:rPr lang="en-US" sz="2600" dirty="0">
                <a:solidFill>
                  <a:schemeClr val="bg1"/>
                </a:solidFill>
                <a:latin typeface="+mn-lt"/>
              </a:rPr>
              <a:t> </a:t>
            </a:r>
            <a:r>
              <a:rPr lang="en-US" sz="2600" dirty="0" err="1">
                <a:solidFill>
                  <a:schemeClr val="bg1"/>
                </a:solidFill>
                <a:latin typeface="+mn-lt"/>
              </a:rPr>
              <a:t>yöntemlerini</a:t>
            </a:r>
            <a:r>
              <a:rPr lang="en-US" sz="2600" dirty="0">
                <a:solidFill>
                  <a:schemeClr val="bg1"/>
                </a:solidFill>
                <a:latin typeface="+mn-lt"/>
              </a:rPr>
              <a:t> </a:t>
            </a:r>
            <a:r>
              <a:rPr lang="en-US" sz="2600" dirty="0" err="1">
                <a:solidFill>
                  <a:schemeClr val="bg1"/>
                </a:solidFill>
                <a:latin typeface="+mn-lt"/>
              </a:rPr>
              <a:t>öğren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Gerektiğinde</a:t>
            </a:r>
            <a:r>
              <a:rPr lang="en-US" sz="2600" dirty="0">
                <a:solidFill>
                  <a:schemeClr val="bg1"/>
                </a:solidFill>
                <a:latin typeface="+mn-lt"/>
              </a:rPr>
              <a:t> “</a:t>
            </a:r>
            <a:r>
              <a:rPr lang="en-US" sz="2600" dirty="0" err="1">
                <a:solidFill>
                  <a:schemeClr val="bg1"/>
                </a:solidFill>
                <a:latin typeface="+mn-lt"/>
              </a:rPr>
              <a:t>Hayır</a:t>
            </a:r>
            <a:r>
              <a:rPr lang="en-US" sz="2600" dirty="0">
                <a:solidFill>
                  <a:schemeClr val="bg1"/>
                </a:solidFill>
                <a:latin typeface="+mn-lt"/>
              </a:rPr>
              <a:t>!” de!</a:t>
            </a:r>
          </a:p>
          <a:p>
            <a:pPr marL="457200" indent="-457200">
              <a:buFont typeface="Wingdings" panose="05000000000000000000" pitchFamily="2" charset="2"/>
              <a:buChar char="Ø"/>
            </a:pPr>
            <a:r>
              <a:rPr lang="en-US" sz="2600" dirty="0" err="1">
                <a:solidFill>
                  <a:schemeClr val="bg1"/>
                </a:solidFill>
                <a:latin typeface="+mn-lt"/>
              </a:rPr>
              <a:t>Cesareti</a:t>
            </a:r>
            <a:r>
              <a:rPr lang="en-US" sz="2600" dirty="0">
                <a:solidFill>
                  <a:schemeClr val="bg1"/>
                </a:solidFill>
                <a:latin typeface="+mn-lt"/>
              </a:rPr>
              <a:t> </a:t>
            </a:r>
            <a:r>
              <a:rPr lang="en-US" sz="2600" dirty="0" err="1">
                <a:solidFill>
                  <a:schemeClr val="bg1"/>
                </a:solidFill>
                <a:latin typeface="+mn-lt"/>
              </a:rPr>
              <a:t>başka</a:t>
            </a:r>
            <a:r>
              <a:rPr lang="en-US" sz="2600" dirty="0">
                <a:solidFill>
                  <a:schemeClr val="bg1"/>
                </a:solidFill>
                <a:latin typeface="+mn-lt"/>
              </a:rPr>
              <a:t> </a:t>
            </a:r>
            <a:r>
              <a:rPr lang="en-US" sz="2600" dirty="0" err="1">
                <a:solidFill>
                  <a:schemeClr val="bg1"/>
                </a:solidFill>
                <a:latin typeface="+mn-lt"/>
              </a:rPr>
              <a:t>yerde</a:t>
            </a:r>
            <a:r>
              <a:rPr lang="en-US" sz="2600" dirty="0">
                <a:solidFill>
                  <a:schemeClr val="bg1"/>
                </a:solidFill>
                <a:latin typeface="+mn-lt"/>
              </a:rPr>
              <a:t> </a:t>
            </a:r>
            <a:r>
              <a:rPr lang="en-US" sz="2600" dirty="0" err="1">
                <a:solidFill>
                  <a:schemeClr val="bg1"/>
                </a:solidFill>
                <a:latin typeface="+mn-lt"/>
              </a:rPr>
              <a:t>değil</a:t>
            </a:r>
            <a:r>
              <a:rPr lang="en-US" sz="2600" dirty="0">
                <a:solidFill>
                  <a:schemeClr val="bg1"/>
                </a:solidFill>
                <a:latin typeface="+mn-lt"/>
              </a:rPr>
              <a:t> </a:t>
            </a: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içinde</a:t>
            </a:r>
            <a:r>
              <a:rPr lang="en-US" sz="2600" dirty="0">
                <a:solidFill>
                  <a:schemeClr val="bg1"/>
                </a:solidFill>
                <a:latin typeface="+mn-lt"/>
              </a:rPr>
              <a:t> </a:t>
            </a:r>
            <a:r>
              <a:rPr lang="en-US" sz="2600" dirty="0" err="1">
                <a:solidFill>
                  <a:schemeClr val="bg1"/>
                </a:solidFill>
                <a:latin typeface="+mn-lt"/>
              </a:rPr>
              <a:t>ara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kararlarını</a:t>
            </a:r>
            <a:r>
              <a:rPr lang="en-US" sz="2600" dirty="0">
                <a:solidFill>
                  <a:schemeClr val="bg1"/>
                </a:solidFill>
                <a:latin typeface="+mn-lt"/>
              </a:rPr>
              <a:t> </a:t>
            </a:r>
            <a:r>
              <a:rPr lang="en-US" sz="2600" dirty="0" err="1">
                <a:solidFill>
                  <a:schemeClr val="bg1"/>
                </a:solidFill>
                <a:latin typeface="+mn-lt"/>
              </a:rPr>
              <a:t>almayı</a:t>
            </a:r>
            <a:r>
              <a:rPr lang="en-US" sz="2600" dirty="0">
                <a:solidFill>
                  <a:schemeClr val="bg1"/>
                </a:solidFill>
                <a:latin typeface="+mn-lt"/>
              </a:rPr>
              <a:t> </a:t>
            </a:r>
            <a:r>
              <a:rPr lang="en-US" sz="2600" dirty="0" err="1">
                <a:solidFill>
                  <a:schemeClr val="bg1"/>
                </a:solidFill>
                <a:latin typeface="+mn-lt"/>
              </a:rPr>
              <a:t>öğren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doğrularını</a:t>
            </a:r>
            <a:r>
              <a:rPr lang="en-US" sz="2600" dirty="0">
                <a:solidFill>
                  <a:schemeClr val="bg1"/>
                </a:solidFill>
                <a:latin typeface="+mn-lt"/>
              </a:rPr>
              <a:t> </a:t>
            </a:r>
            <a:r>
              <a:rPr lang="en-US" sz="2600" dirty="0" err="1">
                <a:solidFill>
                  <a:schemeClr val="bg1"/>
                </a:solidFill>
                <a:latin typeface="+mn-lt"/>
              </a:rPr>
              <a:t>takip</a:t>
            </a:r>
            <a:r>
              <a:rPr lang="en-US" sz="2600" dirty="0">
                <a:solidFill>
                  <a:schemeClr val="bg1"/>
                </a:solidFill>
                <a:latin typeface="+mn-lt"/>
              </a:rPr>
              <a:t> et!</a:t>
            </a:r>
          </a:p>
          <a:p>
            <a:pPr marL="457200" indent="-457200">
              <a:buFont typeface="Wingdings" panose="05000000000000000000" pitchFamily="2" charset="2"/>
              <a:buChar char="Ø"/>
            </a:pPr>
            <a:r>
              <a:rPr lang="en-US" sz="2600" dirty="0" err="1">
                <a:solidFill>
                  <a:schemeClr val="bg1"/>
                </a:solidFill>
                <a:latin typeface="+mn-lt"/>
              </a:rPr>
              <a:t>Gerektiğinde</a:t>
            </a:r>
            <a:r>
              <a:rPr lang="en-US" sz="2600" dirty="0">
                <a:solidFill>
                  <a:schemeClr val="bg1"/>
                </a:solidFill>
                <a:latin typeface="+mn-lt"/>
              </a:rPr>
              <a:t> </a:t>
            </a:r>
            <a:r>
              <a:rPr lang="en-US" sz="2600" dirty="0" err="1">
                <a:solidFill>
                  <a:schemeClr val="bg1"/>
                </a:solidFill>
                <a:latin typeface="+mn-lt"/>
              </a:rPr>
              <a:t>yakınlarından</a:t>
            </a:r>
            <a:r>
              <a:rPr lang="en-US" sz="2600" dirty="0">
                <a:solidFill>
                  <a:schemeClr val="bg1"/>
                </a:solidFill>
                <a:latin typeface="+mn-lt"/>
              </a:rPr>
              <a:t> </a:t>
            </a:r>
            <a:r>
              <a:rPr lang="en-US" sz="2600" dirty="0" err="1">
                <a:solidFill>
                  <a:schemeClr val="bg1"/>
                </a:solidFill>
                <a:latin typeface="+mn-lt"/>
              </a:rPr>
              <a:t>yardım</a:t>
            </a:r>
            <a:r>
              <a:rPr lang="en-US" sz="2600" dirty="0">
                <a:solidFill>
                  <a:schemeClr val="bg1"/>
                </a:solidFill>
                <a:latin typeface="+mn-lt"/>
              </a:rPr>
              <a:t> </a:t>
            </a:r>
            <a:r>
              <a:rPr lang="en-US" sz="2600" dirty="0" err="1">
                <a:solidFill>
                  <a:schemeClr val="bg1"/>
                </a:solidFill>
                <a:latin typeface="+mn-lt"/>
              </a:rPr>
              <a:t>iste</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Bağımlılıklardan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Korun</a:t>
            </a:r>
            <a:r>
              <a:rPr lang="en-US" sz="4400" dirty="0">
                <a:solidFill>
                  <a:srgbClr val="FF0000"/>
                </a:solidFill>
                <a:effectLst>
                  <a:outerShdw blurRad="38100" dist="38100" dir="2700000" algn="tl">
                    <a:srgbClr val="000000">
                      <a:alpha val="43137"/>
                    </a:srgbClr>
                  </a:outerShdw>
                </a:effectLst>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30039709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7</a:t>
              </a:r>
              <a:endParaRPr lang="en-US" sz="4000" b="1" dirty="0">
                <a:solidFill>
                  <a:schemeClr val="bg1"/>
                </a:solidFill>
                <a:latin typeface="+mn-lt"/>
              </a:endParaRPr>
            </a:p>
          </p:txBody>
        </p:sp>
      </p:grpSp>
      <p:sp>
        <p:nvSpPr>
          <p:cNvPr id="16" name="TextBox 15"/>
          <p:cNvSpPr txBox="1"/>
          <p:nvPr/>
        </p:nvSpPr>
        <p:spPr>
          <a:xfrm>
            <a:off x="539552" y="2204864"/>
            <a:ext cx="7920880" cy="369331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Ruh</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beden</a:t>
            </a:r>
            <a:r>
              <a:rPr lang="en-US" sz="2600" dirty="0">
                <a:solidFill>
                  <a:schemeClr val="bg1"/>
                </a:solidFill>
                <a:latin typeface="+mn-lt"/>
              </a:rPr>
              <a:t> </a:t>
            </a:r>
            <a:r>
              <a:rPr lang="en-US" sz="2600" dirty="0" err="1">
                <a:solidFill>
                  <a:schemeClr val="bg1"/>
                </a:solidFill>
                <a:latin typeface="+mn-lt"/>
              </a:rPr>
              <a:t>sağlığını</a:t>
            </a:r>
            <a:r>
              <a:rPr lang="en-US" sz="2600" dirty="0">
                <a:solidFill>
                  <a:schemeClr val="bg1"/>
                </a:solidFill>
                <a:latin typeface="+mn-lt"/>
              </a:rPr>
              <a:t> koru!</a:t>
            </a:r>
          </a:p>
          <a:p>
            <a:pPr marL="457200" indent="-457200">
              <a:buFont typeface="Wingdings" panose="05000000000000000000" pitchFamily="2" charset="2"/>
              <a:buChar char="Ø"/>
            </a:pPr>
            <a:r>
              <a:rPr lang="en-US" sz="2600" dirty="0" err="1">
                <a:solidFill>
                  <a:schemeClr val="bg1"/>
                </a:solidFill>
                <a:latin typeface="+mn-lt"/>
              </a:rPr>
              <a:t>Doktorunun</a:t>
            </a:r>
            <a:r>
              <a:rPr lang="en-US" sz="2600" dirty="0">
                <a:solidFill>
                  <a:schemeClr val="bg1"/>
                </a:solidFill>
                <a:latin typeface="+mn-lt"/>
              </a:rPr>
              <a:t> </a:t>
            </a:r>
            <a:r>
              <a:rPr lang="en-US" sz="2600" dirty="0" err="1">
                <a:solidFill>
                  <a:schemeClr val="bg1"/>
                </a:solidFill>
                <a:latin typeface="+mn-lt"/>
              </a:rPr>
              <a:t>düzenleyeceği</a:t>
            </a:r>
            <a:r>
              <a:rPr lang="en-US" sz="2600" dirty="0">
                <a:solidFill>
                  <a:schemeClr val="bg1"/>
                </a:solidFill>
                <a:latin typeface="+mn-lt"/>
              </a:rPr>
              <a:t> </a:t>
            </a:r>
            <a:r>
              <a:rPr lang="en-US" sz="2600" dirty="0" err="1">
                <a:solidFill>
                  <a:schemeClr val="bg1"/>
                </a:solidFill>
                <a:latin typeface="+mn-lt"/>
              </a:rPr>
              <a:t>periyotlarla</a:t>
            </a:r>
            <a:r>
              <a:rPr lang="en-US" sz="2600" dirty="0">
                <a:solidFill>
                  <a:schemeClr val="bg1"/>
                </a:solidFill>
                <a:latin typeface="+mn-lt"/>
              </a:rPr>
              <a:t> </a:t>
            </a:r>
            <a:r>
              <a:rPr lang="en-US" sz="2600" dirty="0" err="1">
                <a:solidFill>
                  <a:schemeClr val="bg1"/>
                </a:solidFill>
                <a:latin typeface="+mn-lt"/>
              </a:rPr>
              <a:t>kanser</a:t>
            </a:r>
            <a:r>
              <a:rPr lang="en-US" sz="2600" dirty="0">
                <a:solidFill>
                  <a:schemeClr val="bg1"/>
                </a:solidFill>
                <a:latin typeface="+mn-lt"/>
              </a:rPr>
              <a:t> </a:t>
            </a:r>
            <a:r>
              <a:rPr lang="en-US" sz="2600" dirty="0" err="1">
                <a:solidFill>
                  <a:schemeClr val="bg1"/>
                </a:solidFill>
                <a:latin typeface="+mn-lt"/>
              </a:rPr>
              <a:t>tarama</a:t>
            </a:r>
            <a:r>
              <a:rPr lang="en-US" sz="2600" dirty="0">
                <a:solidFill>
                  <a:schemeClr val="bg1"/>
                </a:solidFill>
                <a:latin typeface="+mn-lt"/>
              </a:rPr>
              <a:t> </a:t>
            </a:r>
            <a:r>
              <a:rPr lang="en-US" sz="2600" dirty="0" err="1">
                <a:solidFill>
                  <a:schemeClr val="bg1"/>
                </a:solidFill>
                <a:latin typeface="+mn-lt"/>
              </a:rPr>
              <a:t>testlerini</a:t>
            </a:r>
            <a:r>
              <a:rPr lang="en-US" sz="2600" dirty="0">
                <a:solidFill>
                  <a:schemeClr val="bg1"/>
                </a:solidFill>
                <a:latin typeface="+mn-lt"/>
              </a:rPr>
              <a:t> </a:t>
            </a:r>
            <a:r>
              <a:rPr lang="en-US" sz="2600" dirty="0" err="1">
                <a:solidFill>
                  <a:schemeClr val="bg1"/>
                </a:solidFill>
                <a:latin typeface="+mn-lt"/>
              </a:rPr>
              <a:t>yaptır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Yanmış</a:t>
            </a:r>
            <a:r>
              <a:rPr lang="en-US" sz="2600" dirty="0">
                <a:solidFill>
                  <a:schemeClr val="bg1"/>
                </a:solidFill>
                <a:latin typeface="+mn-lt"/>
              </a:rPr>
              <a:t> </a:t>
            </a:r>
            <a:r>
              <a:rPr lang="en-US" sz="2600" dirty="0" err="1">
                <a:solidFill>
                  <a:schemeClr val="bg1"/>
                </a:solidFill>
                <a:latin typeface="+mn-lt"/>
              </a:rPr>
              <a:t>veya</a:t>
            </a:r>
            <a:r>
              <a:rPr lang="en-US" sz="2600" dirty="0">
                <a:solidFill>
                  <a:schemeClr val="bg1"/>
                </a:solidFill>
                <a:latin typeface="+mn-lt"/>
              </a:rPr>
              <a:t> </a:t>
            </a:r>
            <a:r>
              <a:rPr lang="en-US" sz="2600" dirty="0" err="1">
                <a:solidFill>
                  <a:schemeClr val="bg1"/>
                </a:solidFill>
                <a:latin typeface="+mn-lt"/>
              </a:rPr>
              <a:t>bayat</a:t>
            </a:r>
            <a:r>
              <a:rPr lang="en-US" sz="2600" dirty="0">
                <a:solidFill>
                  <a:schemeClr val="bg1"/>
                </a:solidFill>
                <a:latin typeface="+mn-lt"/>
              </a:rPr>
              <a:t> </a:t>
            </a:r>
            <a:r>
              <a:rPr lang="en-US" sz="2600" dirty="0" err="1">
                <a:solidFill>
                  <a:schemeClr val="bg1"/>
                </a:solidFill>
                <a:latin typeface="+mn-lt"/>
              </a:rPr>
              <a:t>yiyecekler</a:t>
            </a:r>
            <a:r>
              <a:rPr lang="en-US" sz="2600" dirty="0">
                <a:solidFill>
                  <a:schemeClr val="bg1"/>
                </a:solidFill>
                <a:latin typeface="+mn-lt"/>
              </a:rPr>
              <a:t> </a:t>
            </a:r>
            <a:r>
              <a:rPr lang="en-US" sz="2600" dirty="0" err="1">
                <a:solidFill>
                  <a:schemeClr val="bg1"/>
                </a:solidFill>
                <a:latin typeface="+mn-lt"/>
              </a:rPr>
              <a:t>yemekten</a:t>
            </a:r>
            <a:r>
              <a:rPr lang="en-US" sz="2600" dirty="0">
                <a:solidFill>
                  <a:schemeClr val="bg1"/>
                </a:solidFill>
                <a:latin typeface="+mn-lt"/>
              </a:rPr>
              <a:t> </a:t>
            </a:r>
            <a:r>
              <a:rPr lang="en-US" sz="2600" dirty="0" err="1">
                <a:solidFill>
                  <a:schemeClr val="bg1"/>
                </a:solidFill>
                <a:latin typeface="+mn-lt"/>
              </a:rPr>
              <a:t>sakın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beslen</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Senin</a:t>
            </a:r>
            <a:r>
              <a:rPr lang="en-US" sz="2600" dirty="0" smtClean="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olan</a:t>
            </a:r>
            <a:r>
              <a:rPr lang="en-US" sz="2600" dirty="0">
                <a:solidFill>
                  <a:schemeClr val="bg1"/>
                </a:solidFill>
                <a:latin typeface="+mn-lt"/>
              </a:rPr>
              <a:t> </a:t>
            </a:r>
            <a:r>
              <a:rPr lang="en-US" sz="2600" dirty="0" err="1">
                <a:solidFill>
                  <a:schemeClr val="bg1"/>
                </a:solidFill>
                <a:latin typeface="+mn-lt"/>
              </a:rPr>
              <a:t>ortamlarda</a:t>
            </a:r>
            <a:r>
              <a:rPr lang="en-US" sz="2600" dirty="0">
                <a:solidFill>
                  <a:schemeClr val="bg1"/>
                </a:solidFill>
                <a:latin typeface="+mn-lt"/>
              </a:rPr>
              <a:t> </a:t>
            </a:r>
            <a:r>
              <a:rPr lang="en-US" sz="2600" dirty="0" err="1">
                <a:solidFill>
                  <a:schemeClr val="bg1"/>
                </a:solidFill>
                <a:latin typeface="+mn-lt"/>
              </a:rPr>
              <a:t>çalış</a:t>
            </a:r>
            <a:r>
              <a:rPr lang="en-US" sz="2600" dirty="0">
                <a:solidFill>
                  <a:schemeClr val="bg1"/>
                </a:solidFill>
                <a:latin typeface="+mn-lt"/>
              </a:rPr>
              <a:t>!</a:t>
            </a:r>
          </a:p>
          <a:p>
            <a:pPr marL="457200" indent="-457200">
              <a:buFont typeface="Wingdings" panose="05000000000000000000" pitchFamily="2" charset="2"/>
              <a:buChar char="Ø"/>
            </a:pPr>
            <a:r>
              <a:rPr lang="en-US" sz="2600" dirty="0">
                <a:solidFill>
                  <a:schemeClr val="bg1"/>
                </a:solidFill>
                <a:latin typeface="+mn-lt"/>
              </a:rPr>
              <a:t>Her zaman </a:t>
            </a:r>
            <a:r>
              <a:rPr lang="en-US" sz="2600" dirty="0" err="1">
                <a:solidFill>
                  <a:schemeClr val="bg1"/>
                </a:solidFill>
                <a:latin typeface="+mn-lt"/>
              </a:rPr>
              <a:t>acil</a:t>
            </a:r>
            <a:r>
              <a:rPr lang="en-US" sz="2600" dirty="0">
                <a:solidFill>
                  <a:schemeClr val="bg1"/>
                </a:solidFill>
                <a:latin typeface="+mn-lt"/>
              </a:rPr>
              <a:t> </a:t>
            </a:r>
            <a:r>
              <a:rPr lang="en-US" sz="2600" dirty="0" err="1">
                <a:solidFill>
                  <a:schemeClr val="bg1"/>
                </a:solidFill>
                <a:latin typeface="+mn-lt"/>
              </a:rPr>
              <a:t>durumlara</a:t>
            </a:r>
            <a:r>
              <a:rPr lang="en-US" sz="2600" dirty="0">
                <a:solidFill>
                  <a:schemeClr val="bg1"/>
                </a:solidFill>
                <a:latin typeface="+mn-lt"/>
              </a:rPr>
              <a:t> </a:t>
            </a:r>
            <a:r>
              <a:rPr lang="en-US" sz="2600" dirty="0" err="1">
                <a:solidFill>
                  <a:schemeClr val="bg1"/>
                </a:solidFill>
                <a:latin typeface="+mn-lt"/>
              </a:rPr>
              <a:t>hazırlıklı</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Vakit</a:t>
            </a:r>
            <a:r>
              <a:rPr lang="en-US" sz="2600" dirty="0">
                <a:solidFill>
                  <a:schemeClr val="bg1"/>
                </a:solidFill>
                <a:latin typeface="+mn-lt"/>
              </a:rPr>
              <a:t> </a:t>
            </a:r>
            <a:r>
              <a:rPr lang="en-US" sz="2600" dirty="0" err="1">
                <a:solidFill>
                  <a:schemeClr val="bg1"/>
                </a:solidFill>
                <a:latin typeface="+mn-lt"/>
              </a:rPr>
              <a:t>varken</a:t>
            </a:r>
            <a:r>
              <a:rPr lang="en-US" sz="2600" dirty="0">
                <a:solidFill>
                  <a:schemeClr val="bg1"/>
                </a:solidFill>
                <a:latin typeface="+mn-lt"/>
              </a:rPr>
              <a:t> </a:t>
            </a:r>
            <a:r>
              <a:rPr lang="en-US" sz="2600" dirty="0" err="1">
                <a:solidFill>
                  <a:schemeClr val="bg1"/>
                </a:solidFill>
                <a:latin typeface="+mn-lt"/>
              </a:rPr>
              <a:t>aşı</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Zararlı</a:t>
            </a:r>
            <a:r>
              <a:rPr lang="en-US" sz="2600" dirty="0">
                <a:solidFill>
                  <a:schemeClr val="bg1"/>
                </a:solidFill>
                <a:latin typeface="+mn-lt"/>
              </a:rPr>
              <a:t> </a:t>
            </a:r>
            <a:r>
              <a:rPr lang="en-US" sz="2600" dirty="0" err="1">
                <a:solidFill>
                  <a:schemeClr val="bg1"/>
                </a:solidFill>
                <a:latin typeface="+mn-lt"/>
              </a:rPr>
              <a:t>maddelerden</a:t>
            </a:r>
            <a:r>
              <a:rPr lang="en-US" sz="2600" dirty="0">
                <a:solidFill>
                  <a:schemeClr val="bg1"/>
                </a:solidFill>
                <a:latin typeface="+mn-lt"/>
              </a:rPr>
              <a:t> </a:t>
            </a:r>
            <a:r>
              <a:rPr lang="en-US" sz="2600" dirty="0" err="1">
                <a:solidFill>
                  <a:schemeClr val="bg1"/>
                </a:solidFill>
                <a:latin typeface="+mn-lt"/>
              </a:rPr>
              <a:t>uzak</a:t>
            </a:r>
            <a:r>
              <a:rPr lang="en-US" sz="2600" dirty="0">
                <a:solidFill>
                  <a:schemeClr val="bg1"/>
                </a:solidFill>
                <a:latin typeface="+mn-lt"/>
              </a:rPr>
              <a:t> </a:t>
            </a:r>
            <a:r>
              <a:rPr lang="en-US" sz="2600" dirty="0" err="1">
                <a:solidFill>
                  <a:schemeClr val="bg1"/>
                </a:solidFill>
                <a:latin typeface="+mn-lt"/>
              </a:rPr>
              <a:t>dur</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Hastalıklardan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Korun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Tedavi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a:t>
            </a:r>
            <a:r>
              <a:rPr lang="en-US" sz="4400" dirty="0">
                <a:solidFill>
                  <a:srgbClr val="FF0000"/>
                </a:solidFill>
                <a:effectLst>
                  <a:outerShdw blurRad="38100" dist="38100" dir="2700000" algn="tl">
                    <a:srgbClr val="000000">
                      <a:alpha val="43137"/>
                    </a:srgbClr>
                  </a:outerShdw>
                </a:effectLst>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18192713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par>
                          <p:cTn id="36" fill="hold">
                            <p:stCondLst>
                              <p:cond delay="8000"/>
                            </p:stCondLst>
                            <p:childTnLst>
                              <p:par>
                                <p:cTn id="37" presetID="18" presetClass="entr" presetSubtype="6" fill="hold" grpId="0"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strips(downRight)">
                                      <p:cBhvr>
                                        <p:cTn id="39" dur="10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8</a:t>
              </a:r>
              <a:endParaRPr lang="en-US" sz="4000" b="1" dirty="0">
                <a:solidFill>
                  <a:schemeClr val="bg1"/>
                </a:solidFill>
                <a:latin typeface="+mn-lt"/>
              </a:endParaRPr>
            </a:p>
          </p:txBody>
        </p:sp>
      </p:grpSp>
      <p:sp>
        <p:nvSpPr>
          <p:cNvPr id="16" name="TextBox 15"/>
          <p:cNvSpPr txBox="1"/>
          <p:nvPr/>
        </p:nvSpPr>
        <p:spPr>
          <a:xfrm>
            <a:off x="1691680" y="2204864"/>
            <a:ext cx="6768752" cy="4093428"/>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Genetik</a:t>
            </a:r>
            <a:r>
              <a:rPr lang="en-US" sz="2600" dirty="0">
                <a:solidFill>
                  <a:schemeClr val="bg1"/>
                </a:solidFill>
                <a:latin typeface="+mn-lt"/>
              </a:rPr>
              <a:t> </a:t>
            </a:r>
            <a:r>
              <a:rPr lang="en-US" sz="2600" dirty="0" err="1">
                <a:solidFill>
                  <a:schemeClr val="bg1"/>
                </a:solidFill>
                <a:latin typeface="+mn-lt"/>
              </a:rPr>
              <a:t>açıdan</a:t>
            </a:r>
            <a:r>
              <a:rPr lang="en-US" sz="2600" dirty="0">
                <a:solidFill>
                  <a:schemeClr val="bg1"/>
                </a:solidFill>
                <a:latin typeface="+mn-lt"/>
              </a:rPr>
              <a:t> risk </a:t>
            </a:r>
            <a:r>
              <a:rPr lang="en-US" sz="2600" dirty="0" err="1">
                <a:solidFill>
                  <a:schemeClr val="bg1"/>
                </a:solidFill>
                <a:latin typeface="+mn-lt"/>
              </a:rPr>
              <a:t>taşıyorsan</a:t>
            </a:r>
            <a:r>
              <a:rPr lang="en-US" sz="2600" dirty="0">
                <a:solidFill>
                  <a:schemeClr val="bg1"/>
                </a:solidFill>
                <a:latin typeface="+mn-lt"/>
              </a:rPr>
              <a:t> </a:t>
            </a: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kontrollerle</a:t>
            </a:r>
            <a:r>
              <a:rPr lang="en-US" sz="2600" dirty="0">
                <a:solidFill>
                  <a:schemeClr val="bg1"/>
                </a:solidFill>
                <a:latin typeface="+mn-lt"/>
              </a:rPr>
              <a:t> </a:t>
            </a:r>
            <a:r>
              <a:rPr lang="tr-TR" sz="2600" dirty="0" smtClean="0">
                <a:solidFill>
                  <a:schemeClr val="bg1"/>
                </a:solidFill>
                <a:latin typeface="+mn-lt"/>
              </a:rPr>
              <a:t>hastalığının </a:t>
            </a:r>
            <a:r>
              <a:rPr lang="en-US" sz="2600" dirty="0" err="1" smtClean="0">
                <a:solidFill>
                  <a:schemeClr val="bg1"/>
                </a:solidFill>
                <a:latin typeface="+mn-lt"/>
              </a:rPr>
              <a:t>erken</a:t>
            </a:r>
            <a:r>
              <a:rPr lang="en-US" sz="2600" dirty="0" smtClean="0">
                <a:solidFill>
                  <a:schemeClr val="bg1"/>
                </a:solidFill>
                <a:latin typeface="+mn-lt"/>
              </a:rPr>
              <a:t> </a:t>
            </a:r>
            <a:r>
              <a:rPr lang="en-US" sz="2600" dirty="0" err="1">
                <a:solidFill>
                  <a:schemeClr val="bg1"/>
                </a:solidFill>
                <a:latin typeface="+mn-lt"/>
              </a:rPr>
              <a:t>dönemde</a:t>
            </a:r>
            <a:r>
              <a:rPr lang="en-US" sz="2600" dirty="0">
                <a:solidFill>
                  <a:schemeClr val="bg1"/>
                </a:solidFill>
                <a:latin typeface="+mn-lt"/>
              </a:rPr>
              <a:t> </a:t>
            </a:r>
            <a:r>
              <a:rPr lang="en-US" sz="2600" dirty="0" err="1">
                <a:solidFill>
                  <a:schemeClr val="bg1"/>
                </a:solidFill>
                <a:latin typeface="+mn-lt"/>
              </a:rPr>
              <a:t>teşhis</a:t>
            </a:r>
            <a:r>
              <a:rPr lang="en-US" sz="2600" dirty="0">
                <a:solidFill>
                  <a:schemeClr val="bg1"/>
                </a:solidFill>
                <a:latin typeface="+mn-lt"/>
              </a:rPr>
              <a:t> </a:t>
            </a:r>
            <a:r>
              <a:rPr lang="en-US" sz="2600" dirty="0" err="1">
                <a:solidFill>
                  <a:schemeClr val="bg1"/>
                </a:solidFill>
                <a:latin typeface="+mn-lt"/>
              </a:rPr>
              <a:t>edilmesini</a:t>
            </a:r>
            <a:r>
              <a:rPr lang="en-US" sz="2600" dirty="0">
                <a:solidFill>
                  <a:schemeClr val="bg1"/>
                </a:solidFill>
                <a:latin typeface="+mn-lt"/>
              </a:rPr>
              <a:t> </a:t>
            </a:r>
            <a:r>
              <a:rPr lang="en-US" sz="2600" dirty="0" err="1">
                <a:solidFill>
                  <a:schemeClr val="bg1"/>
                </a:solidFill>
                <a:latin typeface="+mn-lt"/>
              </a:rPr>
              <a:t>sağla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Yaşam</a:t>
            </a:r>
            <a:r>
              <a:rPr lang="en-US" sz="2600" dirty="0">
                <a:solidFill>
                  <a:schemeClr val="bg1"/>
                </a:solidFill>
                <a:latin typeface="+mn-lt"/>
              </a:rPr>
              <a:t> </a:t>
            </a:r>
            <a:r>
              <a:rPr lang="en-US" sz="2600" dirty="0" err="1" smtClean="0">
                <a:solidFill>
                  <a:schemeClr val="bg1"/>
                </a:solidFill>
                <a:latin typeface="+mn-lt"/>
              </a:rPr>
              <a:t>tarzını</a:t>
            </a:r>
            <a:r>
              <a:rPr lang="tr-TR" sz="2600" dirty="0" smtClean="0">
                <a:solidFill>
                  <a:schemeClr val="bg1"/>
                </a:solidFill>
                <a:latin typeface="+mn-lt"/>
              </a:rPr>
              <a:t>,</a:t>
            </a:r>
            <a:r>
              <a:rPr lang="en-US" sz="2600" dirty="0" smtClean="0">
                <a:solidFill>
                  <a:schemeClr val="bg1"/>
                </a:solidFill>
                <a:latin typeface="+mn-lt"/>
              </a:rPr>
              <a:t> </a:t>
            </a:r>
            <a:r>
              <a:rPr lang="en-US" sz="2600" dirty="0" err="1">
                <a:solidFill>
                  <a:schemeClr val="bg1"/>
                </a:solidFill>
                <a:latin typeface="+mn-lt"/>
              </a:rPr>
              <a:t>hastalığını</a:t>
            </a:r>
            <a:r>
              <a:rPr lang="en-US" sz="2600" dirty="0">
                <a:solidFill>
                  <a:schemeClr val="bg1"/>
                </a:solidFill>
                <a:latin typeface="+mn-lt"/>
              </a:rPr>
              <a:t> </a:t>
            </a:r>
            <a:r>
              <a:rPr lang="en-US" sz="2600" dirty="0" err="1">
                <a:solidFill>
                  <a:schemeClr val="bg1"/>
                </a:solidFill>
                <a:latin typeface="+mn-lt"/>
              </a:rPr>
              <a:t>dikkate</a:t>
            </a:r>
            <a:r>
              <a:rPr lang="en-US" sz="2600" dirty="0">
                <a:solidFill>
                  <a:schemeClr val="bg1"/>
                </a:solidFill>
                <a:latin typeface="+mn-lt"/>
              </a:rPr>
              <a:t> </a:t>
            </a:r>
            <a:r>
              <a:rPr lang="en-US" sz="2600" dirty="0" err="1">
                <a:solidFill>
                  <a:schemeClr val="bg1"/>
                </a:solidFill>
                <a:latin typeface="+mn-lt"/>
              </a:rPr>
              <a:t>alarak</a:t>
            </a:r>
            <a:r>
              <a:rPr lang="en-US" sz="2600" dirty="0">
                <a:solidFill>
                  <a:schemeClr val="bg1"/>
                </a:solidFill>
                <a:latin typeface="+mn-lt"/>
              </a:rPr>
              <a:t> </a:t>
            </a:r>
            <a:r>
              <a:rPr lang="en-US" sz="2600" dirty="0" err="1">
                <a:solidFill>
                  <a:schemeClr val="bg1"/>
                </a:solidFill>
                <a:latin typeface="+mn-lt"/>
              </a:rPr>
              <a:t>doktor</a:t>
            </a:r>
            <a:r>
              <a:rPr lang="en-US" sz="2600" dirty="0">
                <a:solidFill>
                  <a:schemeClr val="bg1"/>
                </a:solidFill>
                <a:latin typeface="+mn-lt"/>
              </a:rPr>
              <a:t> </a:t>
            </a:r>
            <a:r>
              <a:rPr lang="en-US" sz="2600" dirty="0" err="1">
                <a:solidFill>
                  <a:schemeClr val="bg1"/>
                </a:solidFill>
                <a:latin typeface="+mn-lt"/>
              </a:rPr>
              <a:t>tavsiyesine</a:t>
            </a:r>
            <a:r>
              <a:rPr lang="en-US" sz="2600" dirty="0">
                <a:solidFill>
                  <a:schemeClr val="bg1"/>
                </a:solidFill>
                <a:latin typeface="+mn-lt"/>
              </a:rPr>
              <a:t> </a:t>
            </a:r>
            <a:r>
              <a:rPr lang="en-US" sz="2600" dirty="0" err="1">
                <a:solidFill>
                  <a:schemeClr val="bg1"/>
                </a:solidFill>
                <a:latin typeface="+mn-lt"/>
              </a:rPr>
              <a:t>göre</a:t>
            </a:r>
            <a:r>
              <a:rPr lang="en-US" sz="2600" dirty="0">
                <a:solidFill>
                  <a:schemeClr val="bg1"/>
                </a:solidFill>
                <a:latin typeface="+mn-lt"/>
              </a:rPr>
              <a:t> </a:t>
            </a:r>
            <a:r>
              <a:rPr lang="en-US" sz="2600" dirty="0" err="1">
                <a:solidFill>
                  <a:schemeClr val="bg1"/>
                </a:solidFill>
                <a:latin typeface="+mn-lt"/>
              </a:rPr>
              <a:t>düzenle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Yol</a:t>
            </a:r>
            <a:r>
              <a:rPr lang="en-US" sz="2600" dirty="0">
                <a:solidFill>
                  <a:schemeClr val="bg1"/>
                </a:solidFill>
                <a:latin typeface="+mn-lt"/>
              </a:rPr>
              <a:t> </a:t>
            </a:r>
            <a:r>
              <a:rPr lang="en-US" sz="2600" dirty="0" err="1">
                <a:solidFill>
                  <a:schemeClr val="bg1"/>
                </a:solidFill>
                <a:latin typeface="+mn-lt"/>
              </a:rPr>
              <a:t>arkadaşları</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destekçiler</a:t>
            </a:r>
            <a:r>
              <a:rPr lang="en-US" sz="2600" dirty="0">
                <a:solidFill>
                  <a:schemeClr val="bg1"/>
                </a:solidFill>
                <a:latin typeface="+mn-lt"/>
              </a:rPr>
              <a:t> </a:t>
            </a:r>
            <a:r>
              <a:rPr lang="en-US" sz="2600" dirty="0" err="1">
                <a:solidFill>
                  <a:schemeClr val="bg1"/>
                </a:solidFill>
                <a:latin typeface="+mn-lt"/>
              </a:rPr>
              <a:t>edin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Sigara</a:t>
            </a:r>
            <a:r>
              <a:rPr lang="en-US" sz="2600" dirty="0">
                <a:solidFill>
                  <a:schemeClr val="bg1"/>
                </a:solidFill>
                <a:latin typeface="+mn-lt"/>
              </a:rPr>
              <a:t>, </a:t>
            </a:r>
            <a:r>
              <a:rPr lang="en-US" sz="2600" dirty="0" err="1">
                <a:solidFill>
                  <a:schemeClr val="bg1"/>
                </a:solidFill>
                <a:latin typeface="+mn-lt"/>
              </a:rPr>
              <a:t>alkol</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diğer</a:t>
            </a:r>
            <a:r>
              <a:rPr lang="en-US" sz="2600" dirty="0">
                <a:solidFill>
                  <a:schemeClr val="bg1"/>
                </a:solidFill>
                <a:latin typeface="+mn-lt"/>
              </a:rPr>
              <a:t> </a:t>
            </a:r>
            <a:r>
              <a:rPr lang="en-US" sz="2600" dirty="0" err="1">
                <a:solidFill>
                  <a:schemeClr val="bg1"/>
                </a:solidFill>
                <a:latin typeface="+mn-lt"/>
              </a:rPr>
              <a:t>maddelerden</a:t>
            </a:r>
            <a:r>
              <a:rPr lang="en-US" sz="2600" dirty="0">
                <a:solidFill>
                  <a:schemeClr val="bg1"/>
                </a:solidFill>
                <a:latin typeface="+mn-lt"/>
              </a:rPr>
              <a:t> </a:t>
            </a:r>
            <a:r>
              <a:rPr lang="en-US" sz="2600" dirty="0" err="1">
                <a:solidFill>
                  <a:schemeClr val="bg1"/>
                </a:solidFill>
                <a:latin typeface="+mn-lt"/>
              </a:rPr>
              <a:t>uzak</a:t>
            </a:r>
            <a:r>
              <a:rPr lang="en-US" sz="2600" dirty="0">
                <a:solidFill>
                  <a:schemeClr val="bg1"/>
                </a:solidFill>
                <a:latin typeface="+mn-lt"/>
              </a:rPr>
              <a:t> </a:t>
            </a:r>
            <a:r>
              <a:rPr lang="en-US" sz="2600" dirty="0" err="1">
                <a:solidFill>
                  <a:schemeClr val="bg1"/>
                </a:solidFill>
                <a:latin typeface="+mn-lt"/>
              </a:rPr>
              <a:t>dur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uyu</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tıbbi</a:t>
            </a:r>
            <a:r>
              <a:rPr lang="en-US" sz="2600" dirty="0">
                <a:solidFill>
                  <a:schemeClr val="bg1"/>
                </a:solidFill>
                <a:latin typeface="+mn-lt"/>
              </a:rPr>
              <a:t> </a:t>
            </a:r>
            <a:r>
              <a:rPr lang="en-US" sz="2600" dirty="0" err="1">
                <a:solidFill>
                  <a:schemeClr val="bg1"/>
                </a:solidFill>
                <a:latin typeface="+mn-lt"/>
              </a:rPr>
              <a:t>kontrollerle</a:t>
            </a:r>
            <a:r>
              <a:rPr lang="en-US" sz="2600" dirty="0">
                <a:solidFill>
                  <a:schemeClr val="bg1"/>
                </a:solidFill>
                <a:latin typeface="+mn-lt"/>
              </a:rPr>
              <a:t> </a:t>
            </a:r>
            <a:r>
              <a:rPr lang="en-US" sz="2600" dirty="0" err="1">
                <a:solidFill>
                  <a:schemeClr val="bg1"/>
                </a:solidFill>
                <a:latin typeface="+mn-lt"/>
              </a:rPr>
              <a:t>hastalığının</a:t>
            </a:r>
            <a:r>
              <a:rPr lang="en-US" sz="2600" dirty="0">
                <a:solidFill>
                  <a:schemeClr val="bg1"/>
                </a:solidFill>
                <a:latin typeface="+mn-lt"/>
              </a:rPr>
              <a:t> </a:t>
            </a:r>
            <a:r>
              <a:rPr lang="en-US" sz="2600" dirty="0" err="1">
                <a:solidFill>
                  <a:schemeClr val="bg1"/>
                </a:solidFill>
                <a:latin typeface="+mn-lt"/>
              </a:rPr>
              <a:t>seyrini</a:t>
            </a:r>
            <a:r>
              <a:rPr lang="en-US" sz="2600" dirty="0">
                <a:solidFill>
                  <a:schemeClr val="bg1"/>
                </a:solidFill>
                <a:latin typeface="+mn-lt"/>
              </a:rPr>
              <a:t> </a:t>
            </a:r>
            <a:r>
              <a:rPr lang="en-US" sz="2600" dirty="0" err="1">
                <a:solidFill>
                  <a:schemeClr val="bg1"/>
                </a:solidFill>
                <a:latin typeface="+mn-lt"/>
              </a:rPr>
              <a:t>takip</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latin typeface="+mj-lt"/>
              </a:rPr>
              <a:t>Hastalıklarını</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Yönet</a:t>
            </a:r>
            <a:r>
              <a:rPr lang="en-US" sz="4400" dirty="0">
                <a:solidFill>
                  <a:srgbClr val="FF0000"/>
                </a:solidFill>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26628140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8</a:t>
              </a:r>
              <a:endParaRPr lang="en-US" sz="4000" b="1" dirty="0">
                <a:solidFill>
                  <a:schemeClr val="bg1"/>
                </a:solidFill>
                <a:latin typeface="+mn-lt"/>
              </a:endParaRPr>
            </a:p>
          </p:txBody>
        </p:sp>
      </p:grpSp>
      <p:sp>
        <p:nvSpPr>
          <p:cNvPr id="16" name="TextBox 15"/>
          <p:cNvSpPr txBox="1"/>
          <p:nvPr/>
        </p:nvSpPr>
        <p:spPr>
          <a:xfrm>
            <a:off x="1619672" y="2204864"/>
            <a:ext cx="7056784" cy="4493538"/>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Doktor</a:t>
            </a:r>
            <a:r>
              <a:rPr lang="en-US" sz="2600" dirty="0">
                <a:solidFill>
                  <a:schemeClr val="bg1"/>
                </a:solidFill>
                <a:latin typeface="+mn-lt"/>
              </a:rPr>
              <a:t> </a:t>
            </a:r>
            <a:r>
              <a:rPr lang="en-US" sz="2600" dirty="0" err="1">
                <a:solidFill>
                  <a:schemeClr val="bg1"/>
                </a:solidFill>
                <a:latin typeface="+mn-lt"/>
              </a:rPr>
              <a:t>tarafından</a:t>
            </a:r>
            <a:r>
              <a:rPr lang="en-US" sz="2600" dirty="0">
                <a:solidFill>
                  <a:schemeClr val="bg1"/>
                </a:solidFill>
                <a:latin typeface="+mn-lt"/>
              </a:rPr>
              <a:t> </a:t>
            </a:r>
            <a:r>
              <a:rPr lang="en-US" sz="2600" dirty="0" err="1">
                <a:solidFill>
                  <a:schemeClr val="bg1"/>
                </a:solidFill>
                <a:latin typeface="+mn-lt"/>
              </a:rPr>
              <a:t>düzenlenen</a:t>
            </a:r>
            <a:r>
              <a:rPr lang="en-US" sz="2600" dirty="0">
                <a:solidFill>
                  <a:schemeClr val="bg1"/>
                </a:solidFill>
                <a:latin typeface="+mn-lt"/>
              </a:rPr>
              <a:t> </a:t>
            </a:r>
            <a:r>
              <a:rPr lang="en-US" sz="2600" dirty="0" err="1">
                <a:solidFill>
                  <a:schemeClr val="bg1"/>
                </a:solidFill>
                <a:latin typeface="+mn-lt"/>
              </a:rPr>
              <a:t>ilaç</a:t>
            </a:r>
            <a:r>
              <a:rPr lang="en-US" sz="2600" dirty="0">
                <a:solidFill>
                  <a:schemeClr val="bg1"/>
                </a:solidFill>
                <a:latin typeface="+mn-lt"/>
              </a:rPr>
              <a:t> </a:t>
            </a:r>
            <a:r>
              <a:rPr lang="en-US" sz="2600" dirty="0" err="1">
                <a:solidFill>
                  <a:schemeClr val="bg1"/>
                </a:solidFill>
                <a:latin typeface="+mn-lt"/>
              </a:rPr>
              <a:t>kullanım</a:t>
            </a:r>
            <a:r>
              <a:rPr lang="en-US" sz="2600" dirty="0">
                <a:solidFill>
                  <a:schemeClr val="bg1"/>
                </a:solidFill>
                <a:latin typeface="+mn-lt"/>
              </a:rPr>
              <a:t> </a:t>
            </a:r>
            <a:r>
              <a:rPr lang="en-US" sz="2600" dirty="0" err="1">
                <a:solidFill>
                  <a:schemeClr val="bg1"/>
                </a:solidFill>
                <a:latin typeface="+mn-lt"/>
              </a:rPr>
              <a:t>düzenine</a:t>
            </a:r>
            <a:r>
              <a:rPr lang="en-US" sz="2600" dirty="0">
                <a:solidFill>
                  <a:schemeClr val="bg1"/>
                </a:solidFill>
                <a:latin typeface="+mn-lt"/>
              </a:rPr>
              <a:t> </a:t>
            </a:r>
            <a:r>
              <a:rPr lang="en-US" sz="2600" dirty="0" err="1">
                <a:solidFill>
                  <a:schemeClr val="bg1"/>
                </a:solidFill>
                <a:latin typeface="+mn-lt"/>
              </a:rPr>
              <a:t>uy</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Tıbbi</a:t>
            </a:r>
            <a:r>
              <a:rPr lang="en-US" sz="2600" dirty="0">
                <a:solidFill>
                  <a:schemeClr val="bg1"/>
                </a:solidFill>
                <a:latin typeface="+mn-lt"/>
              </a:rPr>
              <a:t> </a:t>
            </a:r>
            <a:r>
              <a:rPr lang="en-US" sz="2600" dirty="0" err="1">
                <a:solidFill>
                  <a:schemeClr val="bg1"/>
                </a:solidFill>
                <a:latin typeface="+mn-lt"/>
              </a:rPr>
              <a:t>kontrollerde</a:t>
            </a:r>
            <a:r>
              <a:rPr lang="en-US" sz="2600" dirty="0">
                <a:solidFill>
                  <a:schemeClr val="bg1"/>
                </a:solidFill>
                <a:latin typeface="+mn-lt"/>
              </a:rPr>
              <a:t> </a:t>
            </a:r>
            <a:r>
              <a:rPr lang="en-US" sz="2600" dirty="0" err="1">
                <a:solidFill>
                  <a:schemeClr val="bg1"/>
                </a:solidFill>
                <a:latin typeface="+mn-lt"/>
              </a:rPr>
              <a:t>unutmadan</a:t>
            </a:r>
            <a:r>
              <a:rPr lang="en-US" sz="2600" dirty="0">
                <a:solidFill>
                  <a:schemeClr val="bg1"/>
                </a:solidFill>
                <a:latin typeface="+mn-lt"/>
              </a:rPr>
              <a:t> her </a:t>
            </a:r>
            <a:r>
              <a:rPr lang="en-US" sz="2600" dirty="0" err="1">
                <a:solidFill>
                  <a:schemeClr val="bg1"/>
                </a:solidFill>
                <a:latin typeface="+mn-lt"/>
              </a:rPr>
              <a:t>şeyi</a:t>
            </a:r>
            <a:r>
              <a:rPr lang="en-US" sz="2600" dirty="0">
                <a:solidFill>
                  <a:schemeClr val="bg1"/>
                </a:solidFill>
                <a:latin typeface="+mn-lt"/>
              </a:rPr>
              <a:t> </a:t>
            </a:r>
            <a:r>
              <a:rPr lang="en-US" sz="2600" dirty="0" err="1">
                <a:solidFill>
                  <a:schemeClr val="bg1"/>
                </a:solidFill>
                <a:latin typeface="+mn-lt"/>
              </a:rPr>
              <a:t>doktoruna</a:t>
            </a:r>
            <a:r>
              <a:rPr lang="en-US" sz="2600" dirty="0">
                <a:solidFill>
                  <a:schemeClr val="bg1"/>
                </a:solidFill>
                <a:latin typeface="+mn-lt"/>
              </a:rPr>
              <a:t> </a:t>
            </a:r>
            <a:r>
              <a:rPr lang="en-US" sz="2600" dirty="0" err="1">
                <a:solidFill>
                  <a:schemeClr val="bg1"/>
                </a:solidFill>
                <a:latin typeface="+mn-lt"/>
              </a:rPr>
              <a:t>aktarabilmek</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tr-TR" sz="2600" dirty="0" smtClean="0">
                <a:solidFill>
                  <a:schemeClr val="bg1"/>
                </a:solidFill>
              </a:rPr>
              <a:t>«</a:t>
            </a:r>
            <a:r>
              <a:rPr lang="tr-TR" sz="2600" dirty="0" smtClean="0">
                <a:solidFill>
                  <a:schemeClr val="bg1"/>
                </a:solidFill>
                <a:latin typeface="+mn-lt"/>
              </a:rPr>
              <a:t>H</a:t>
            </a:r>
            <a:r>
              <a:rPr lang="en-US" sz="2600" dirty="0" err="1" smtClean="0">
                <a:solidFill>
                  <a:schemeClr val="bg1"/>
                </a:solidFill>
                <a:latin typeface="+mn-lt"/>
              </a:rPr>
              <a:t>astalık</a:t>
            </a:r>
            <a:r>
              <a:rPr lang="en-US" sz="2600" dirty="0" smtClean="0">
                <a:solidFill>
                  <a:schemeClr val="bg1"/>
                </a:solidFill>
                <a:latin typeface="+mn-lt"/>
              </a:rPr>
              <a:t> </a:t>
            </a:r>
            <a:r>
              <a:rPr lang="tr-TR" sz="2600" dirty="0" smtClean="0">
                <a:solidFill>
                  <a:schemeClr val="bg1"/>
                </a:solidFill>
                <a:latin typeface="+mn-lt"/>
              </a:rPr>
              <a:t>G</a:t>
            </a:r>
            <a:r>
              <a:rPr lang="en-US" sz="2600" dirty="0" err="1" smtClean="0">
                <a:solidFill>
                  <a:schemeClr val="bg1"/>
                </a:solidFill>
                <a:latin typeface="+mn-lt"/>
              </a:rPr>
              <a:t>ünlüğü</a:t>
            </a:r>
            <a:r>
              <a:rPr lang="tr-TR" sz="2600" dirty="0" smtClean="0">
                <a:solidFill>
                  <a:schemeClr val="bg1"/>
                </a:solidFill>
              </a:rPr>
              <a:t>»</a:t>
            </a:r>
            <a:r>
              <a:rPr lang="en-US" sz="2600" dirty="0" smtClean="0">
                <a:solidFill>
                  <a:schemeClr val="bg1"/>
                </a:solidFill>
                <a:latin typeface="+mn-lt"/>
              </a:rPr>
              <a:t> </a:t>
            </a:r>
            <a:r>
              <a:rPr lang="en-US" sz="2600" dirty="0">
                <a:solidFill>
                  <a:schemeClr val="bg1"/>
                </a:solidFill>
                <a:latin typeface="+mn-lt"/>
              </a:rPr>
              <a:t>tut!</a:t>
            </a:r>
          </a:p>
          <a:p>
            <a:pPr marL="457200" indent="-457200">
              <a:buFont typeface="Wingdings" panose="05000000000000000000" pitchFamily="2" charset="2"/>
              <a:buChar char="Ø"/>
            </a:pPr>
            <a:r>
              <a:rPr lang="en-US" sz="2600" dirty="0" err="1">
                <a:solidFill>
                  <a:schemeClr val="bg1"/>
                </a:solidFill>
                <a:latin typeface="+mn-lt"/>
              </a:rPr>
              <a:t>Doktoruna</a:t>
            </a:r>
            <a:r>
              <a:rPr lang="en-US" sz="2600" dirty="0">
                <a:solidFill>
                  <a:schemeClr val="bg1"/>
                </a:solidFill>
                <a:latin typeface="+mn-lt"/>
              </a:rPr>
              <a:t> kulak </a:t>
            </a:r>
            <a:r>
              <a:rPr lang="en-US" sz="2600" dirty="0" err="1">
                <a:solidFill>
                  <a:schemeClr val="bg1"/>
                </a:solidFill>
                <a:latin typeface="+mn-lt"/>
              </a:rPr>
              <a:t>ver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Kulaktan</a:t>
            </a:r>
            <a:r>
              <a:rPr lang="en-US" sz="2600" dirty="0">
                <a:solidFill>
                  <a:schemeClr val="bg1"/>
                </a:solidFill>
                <a:latin typeface="+mn-lt"/>
              </a:rPr>
              <a:t> dolma </a:t>
            </a:r>
            <a:r>
              <a:rPr lang="en-US" sz="2600" dirty="0" err="1">
                <a:solidFill>
                  <a:schemeClr val="bg1"/>
                </a:solidFill>
                <a:latin typeface="+mn-lt"/>
              </a:rPr>
              <a:t>bilgilere</a:t>
            </a:r>
            <a:r>
              <a:rPr lang="en-US" sz="2600" dirty="0">
                <a:solidFill>
                  <a:schemeClr val="bg1"/>
                </a:solidFill>
                <a:latin typeface="+mn-lt"/>
              </a:rPr>
              <a:t> </a:t>
            </a:r>
            <a:r>
              <a:rPr lang="en-US" sz="2600" dirty="0" err="1">
                <a:solidFill>
                  <a:schemeClr val="bg1"/>
                </a:solidFill>
                <a:latin typeface="+mn-lt"/>
              </a:rPr>
              <a:t>inanma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Gerekli</a:t>
            </a:r>
            <a:r>
              <a:rPr lang="en-US" sz="2600" dirty="0">
                <a:solidFill>
                  <a:schemeClr val="bg1"/>
                </a:solidFill>
                <a:latin typeface="+mn-lt"/>
              </a:rPr>
              <a:t> </a:t>
            </a:r>
            <a:r>
              <a:rPr lang="en-US" sz="2600" dirty="0" err="1">
                <a:solidFill>
                  <a:schemeClr val="bg1"/>
                </a:solidFill>
                <a:latin typeface="+mn-lt"/>
              </a:rPr>
              <a:t>olmadıkça</a:t>
            </a:r>
            <a:r>
              <a:rPr lang="en-US" sz="2600" dirty="0">
                <a:solidFill>
                  <a:schemeClr val="bg1"/>
                </a:solidFill>
                <a:latin typeface="+mn-lt"/>
              </a:rPr>
              <a:t> </a:t>
            </a:r>
            <a:r>
              <a:rPr lang="en-US" sz="2600" dirty="0" err="1">
                <a:solidFill>
                  <a:schemeClr val="bg1"/>
                </a:solidFill>
                <a:latin typeface="+mn-lt"/>
              </a:rPr>
              <a:t>doktor</a:t>
            </a:r>
            <a:r>
              <a:rPr lang="en-US" sz="2600" dirty="0">
                <a:solidFill>
                  <a:schemeClr val="bg1"/>
                </a:solidFill>
                <a:latin typeface="+mn-lt"/>
              </a:rPr>
              <a:t> </a:t>
            </a:r>
            <a:r>
              <a:rPr lang="en-US" sz="2600" dirty="0" err="1">
                <a:solidFill>
                  <a:schemeClr val="bg1"/>
                </a:solidFill>
                <a:latin typeface="+mn-lt"/>
              </a:rPr>
              <a:t>değiştirme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Doktorunun</a:t>
            </a:r>
            <a:r>
              <a:rPr lang="en-US" sz="2600" dirty="0">
                <a:solidFill>
                  <a:schemeClr val="bg1"/>
                </a:solidFill>
                <a:latin typeface="+mn-lt"/>
              </a:rPr>
              <a:t> </a:t>
            </a:r>
            <a:r>
              <a:rPr lang="en-US" sz="2600" dirty="0" err="1">
                <a:solidFill>
                  <a:schemeClr val="bg1"/>
                </a:solidFill>
                <a:latin typeface="+mn-lt"/>
              </a:rPr>
              <a:t>önerdiği</a:t>
            </a:r>
            <a:r>
              <a:rPr lang="en-US" sz="2600" dirty="0">
                <a:solidFill>
                  <a:schemeClr val="bg1"/>
                </a:solidFill>
                <a:latin typeface="+mn-lt"/>
              </a:rPr>
              <a:t> </a:t>
            </a:r>
            <a:r>
              <a:rPr lang="en-US" sz="2600" dirty="0" err="1">
                <a:solidFill>
                  <a:schemeClr val="bg1"/>
                </a:solidFill>
                <a:latin typeface="+mn-lt"/>
              </a:rPr>
              <a:t>diyet</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egzersiz</a:t>
            </a:r>
            <a:r>
              <a:rPr lang="en-US" sz="2600" dirty="0">
                <a:solidFill>
                  <a:schemeClr val="bg1"/>
                </a:solidFill>
                <a:latin typeface="+mn-lt"/>
              </a:rPr>
              <a:t> </a:t>
            </a:r>
            <a:r>
              <a:rPr lang="en-US" sz="2600" dirty="0" err="1">
                <a:solidFill>
                  <a:schemeClr val="bg1"/>
                </a:solidFill>
                <a:latin typeface="+mn-lt"/>
              </a:rPr>
              <a:t>programlarına</a:t>
            </a:r>
            <a:r>
              <a:rPr lang="en-US" sz="2600" dirty="0">
                <a:solidFill>
                  <a:schemeClr val="bg1"/>
                </a:solidFill>
                <a:latin typeface="+mn-lt"/>
              </a:rPr>
              <a:t> </a:t>
            </a:r>
            <a:r>
              <a:rPr lang="en-US" sz="2600" dirty="0" err="1">
                <a:solidFill>
                  <a:schemeClr val="bg1"/>
                </a:solidFill>
                <a:latin typeface="+mn-lt"/>
              </a:rPr>
              <a:t>uy</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Hastalığının</a:t>
            </a:r>
            <a:r>
              <a:rPr lang="en-US" sz="2600" dirty="0">
                <a:solidFill>
                  <a:schemeClr val="bg1"/>
                </a:solidFill>
                <a:latin typeface="+mn-lt"/>
              </a:rPr>
              <a:t> </a:t>
            </a:r>
            <a:r>
              <a:rPr lang="en-US" sz="2600" dirty="0" err="1">
                <a:solidFill>
                  <a:schemeClr val="bg1"/>
                </a:solidFill>
                <a:latin typeface="+mn-lt"/>
              </a:rPr>
              <a:t>eğitimini</a:t>
            </a:r>
            <a:r>
              <a:rPr lang="en-US" sz="2600" dirty="0">
                <a:solidFill>
                  <a:schemeClr val="bg1"/>
                </a:solidFill>
                <a:latin typeface="+mn-lt"/>
              </a:rPr>
              <a:t> al!</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latin typeface="+mj-lt"/>
              </a:rPr>
              <a:t>Hastalıklarını</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Yönet</a:t>
            </a:r>
            <a:r>
              <a:rPr lang="en-US" sz="4400" dirty="0">
                <a:solidFill>
                  <a:srgbClr val="FF0000"/>
                </a:solidFill>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1311117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51520" y="4853478"/>
            <a:ext cx="8712968" cy="1815882"/>
          </a:xfrm>
          <a:prstGeom prst="rect">
            <a:avLst/>
          </a:prstGeom>
          <a:solidFill>
            <a:schemeClr val="dk1">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err="1">
                <a:solidFill>
                  <a:schemeClr val="bg1"/>
                </a:solidFill>
                <a:effectLst>
                  <a:outerShdw blurRad="38100" dist="38100" dir="2700000" algn="tl">
                    <a:srgbClr val="000000">
                      <a:alpha val="43137"/>
                    </a:srgbClr>
                  </a:outerShdw>
                </a:effectLst>
                <a:latin typeface="+mn-lt"/>
              </a:rPr>
              <a:t>Vücudun</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çeşitli</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sistem</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ve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yapıları</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doğal</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denge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hâlini</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sürdürmek</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üzere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sağlığı</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olumsuz</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etkileyen</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faktörlere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karşı</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koymaya</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çalışır</a:t>
            </a:r>
            <a:r>
              <a:rPr lang="en-US" sz="2800" dirty="0">
                <a:solidFill>
                  <a:schemeClr val="bg1"/>
                </a:solidFill>
                <a:effectLst>
                  <a:outerShdw blurRad="38100" dist="38100" dir="2700000" algn="tl">
                    <a:srgbClr val="000000">
                      <a:alpha val="43137"/>
                    </a:srgbClr>
                  </a:outerShdw>
                </a:effectLst>
                <a:latin typeface="+mn-lt"/>
              </a:rPr>
              <a:t>. Bu </a:t>
            </a:r>
            <a:r>
              <a:rPr lang="en-US" sz="2800" dirty="0" err="1">
                <a:solidFill>
                  <a:schemeClr val="bg1"/>
                </a:solidFill>
                <a:effectLst>
                  <a:outerShdw blurRad="38100" dist="38100" dir="2700000" algn="tl">
                    <a:srgbClr val="000000">
                      <a:alpha val="43137"/>
                    </a:srgbClr>
                  </a:outerShdw>
                </a:effectLst>
                <a:latin typeface="+mn-lt"/>
              </a:rPr>
              <a:t>sistem</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ve</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yapıların</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yanı</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sıra</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insanın</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kendisinin</a:t>
            </a:r>
            <a:r>
              <a:rPr lang="en-US" sz="2800" dirty="0">
                <a:solidFill>
                  <a:schemeClr val="bg1"/>
                </a:solidFill>
                <a:effectLst>
                  <a:outerShdw blurRad="38100" dist="38100" dir="2700000" algn="tl">
                    <a:srgbClr val="000000">
                      <a:alpha val="43137"/>
                    </a:srgbClr>
                  </a:outerShdw>
                </a:effectLst>
                <a:latin typeface="+mn-lt"/>
              </a:rPr>
              <a:t> de </a:t>
            </a:r>
            <a:r>
              <a:rPr lang="en-US" sz="2800" dirty="0" err="1">
                <a:solidFill>
                  <a:schemeClr val="bg1"/>
                </a:solidFill>
                <a:effectLst>
                  <a:outerShdw blurRad="38100" dist="38100" dir="2700000" algn="tl">
                    <a:srgbClr val="000000">
                      <a:alpha val="43137"/>
                    </a:srgbClr>
                  </a:outerShdw>
                </a:effectLst>
                <a:latin typeface="+mn-lt"/>
              </a:rPr>
              <a:t>bilinçli</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bir</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gayret</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göstermesi</a:t>
            </a:r>
            <a:r>
              <a:rPr lang="en-US" sz="2800" dirty="0">
                <a:solidFill>
                  <a:schemeClr val="bg1"/>
                </a:solidFill>
                <a:effectLst>
                  <a:outerShdw blurRad="38100" dist="38100" dir="2700000" algn="tl">
                    <a:srgbClr val="000000">
                      <a:alpha val="43137"/>
                    </a:srgbClr>
                  </a:outerShdw>
                </a:effectLst>
                <a:latin typeface="+mn-lt"/>
              </a:rPr>
              <a:t> </a:t>
            </a:r>
            <a:r>
              <a:rPr lang="en-US" sz="2800" dirty="0" err="1">
                <a:solidFill>
                  <a:schemeClr val="bg1"/>
                </a:solidFill>
                <a:effectLst>
                  <a:outerShdw blurRad="38100" dist="38100" dir="2700000" algn="tl">
                    <a:srgbClr val="000000">
                      <a:alpha val="43137"/>
                    </a:srgbClr>
                  </a:outerShdw>
                </a:effectLst>
                <a:latin typeface="+mn-lt"/>
              </a:rPr>
              <a:t>gerekir</a:t>
            </a:r>
            <a:r>
              <a:rPr lang="en-US" sz="2800" dirty="0">
                <a:solidFill>
                  <a:schemeClr val="bg1"/>
                </a:solidFill>
                <a:effectLst>
                  <a:outerShdw blurRad="38100" dist="38100" dir="2700000" algn="tl">
                    <a:srgbClr val="000000">
                      <a:alpha val="43137"/>
                    </a:srgbClr>
                  </a:outerShdw>
                </a:effectLst>
                <a:latin typeface="+mn-lt"/>
              </a:rPr>
              <a:t>. </a:t>
            </a:r>
          </a:p>
        </p:txBody>
      </p:sp>
      <p:sp>
        <p:nvSpPr>
          <p:cNvPr id="3" name="TextBox 2"/>
          <p:cNvSpPr txBox="1"/>
          <p:nvPr/>
        </p:nvSpPr>
        <p:spPr>
          <a:xfrm>
            <a:off x="288032" y="188640"/>
            <a:ext cx="8100392" cy="1015663"/>
          </a:xfrm>
          <a:prstGeom prst="rect">
            <a:avLst/>
          </a:prstGeom>
          <a:noFill/>
        </p:spPr>
        <p:txBody>
          <a:bodyPr wrap="square" rtlCol="0">
            <a:spAutoFit/>
          </a:bodyPr>
          <a:lstStyle/>
          <a:p>
            <a:r>
              <a:rPr lang="en-US" sz="6000" dirty="0" err="1">
                <a:solidFill>
                  <a:srgbClr val="FF0000"/>
                </a:solidFill>
                <a:effectLst>
                  <a:outerShdw blurRad="38100" dist="38100" dir="2700000" algn="tl">
                    <a:srgbClr val="000000">
                      <a:alpha val="43137"/>
                    </a:srgbClr>
                  </a:outerShdw>
                </a:effectLst>
                <a:latin typeface="+mj-lt"/>
              </a:rPr>
              <a:t>Sağlıklı</a:t>
            </a:r>
            <a:r>
              <a:rPr lang="en-US" sz="6000" dirty="0">
                <a:solidFill>
                  <a:srgbClr val="FF0000"/>
                </a:solidFill>
                <a:effectLst>
                  <a:outerShdw blurRad="38100" dist="38100" dir="2700000" algn="tl">
                    <a:srgbClr val="000000">
                      <a:alpha val="43137"/>
                    </a:srgbClr>
                  </a:outerShdw>
                </a:effectLst>
                <a:latin typeface="+mj-lt"/>
              </a:rPr>
              <a:t> </a:t>
            </a:r>
            <a:r>
              <a:rPr lang="en-US" sz="6000" dirty="0" err="1">
                <a:solidFill>
                  <a:srgbClr val="FF0000"/>
                </a:solidFill>
                <a:effectLst>
                  <a:outerShdw blurRad="38100" dist="38100" dir="2700000" algn="tl">
                    <a:srgbClr val="000000">
                      <a:alpha val="43137"/>
                    </a:srgbClr>
                  </a:outerShdw>
                </a:effectLst>
                <a:latin typeface="+mj-lt"/>
              </a:rPr>
              <a:t>Kalmak</a:t>
            </a:r>
            <a:endParaRPr lang="en-US" sz="6000" dirty="0">
              <a:solidFill>
                <a:srgbClr val="FF0000"/>
              </a:solidFill>
              <a:effectLst>
                <a:outerShdw blurRad="38100" dist="38100" dir="2700000" algn="tl">
                  <a:srgbClr val="000000">
                    <a:alpha val="43137"/>
                  </a:srgbClr>
                </a:outerShdw>
              </a:effectLst>
              <a:latin typeface="+mj-lt"/>
            </a:endParaRPr>
          </a:p>
        </p:txBody>
      </p:sp>
      <p:graphicFrame>
        <p:nvGraphicFramePr>
          <p:cNvPr id="7" name="Diagram 6"/>
          <p:cNvGraphicFramePr/>
          <p:nvPr>
            <p:extLst>
              <p:ext uri="{D42A27DB-BD31-4B8C-83A1-F6EECF244321}">
                <p14:modId xmlns:p14="http://schemas.microsoft.com/office/powerpoint/2010/main" xmlns="" val="870131458"/>
              </p:ext>
            </p:extLst>
          </p:nvPr>
        </p:nvGraphicFramePr>
        <p:xfrm>
          <a:off x="1097868" y="400599"/>
          <a:ext cx="648072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0690336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8</a:t>
              </a:r>
              <a:endParaRPr lang="en-US" sz="4000" b="1" dirty="0">
                <a:solidFill>
                  <a:schemeClr val="bg1"/>
                </a:solidFill>
                <a:latin typeface="+mn-lt"/>
              </a:endParaRPr>
            </a:p>
          </p:txBody>
        </p:sp>
      </p:grpSp>
      <p:sp>
        <p:nvSpPr>
          <p:cNvPr id="16" name="TextBox 15"/>
          <p:cNvSpPr txBox="1"/>
          <p:nvPr/>
        </p:nvSpPr>
        <p:spPr>
          <a:xfrm>
            <a:off x="1619672" y="1879659"/>
            <a:ext cx="7488832" cy="4493538"/>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Hastalığın</a:t>
            </a:r>
            <a:r>
              <a:rPr lang="en-US" sz="2600" dirty="0">
                <a:solidFill>
                  <a:schemeClr val="bg1"/>
                </a:solidFill>
                <a:latin typeface="+mn-lt"/>
              </a:rPr>
              <a:t> </a:t>
            </a:r>
            <a:r>
              <a:rPr lang="en-US" sz="2600" dirty="0" err="1">
                <a:solidFill>
                  <a:schemeClr val="bg1"/>
                </a:solidFill>
                <a:latin typeface="+mn-lt"/>
              </a:rPr>
              <a:t>gerektirdiği</a:t>
            </a:r>
            <a:r>
              <a:rPr lang="en-US" sz="2600" dirty="0">
                <a:solidFill>
                  <a:schemeClr val="bg1"/>
                </a:solidFill>
                <a:latin typeface="+mn-lt"/>
              </a:rPr>
              <a:t> </a:t>
            </a:r>
            <a:r>
              <a:rPr lang="en-US" sz="2600" dirty="0" err="1">
                <a:solidFill>
                  <a:schemeClr val="bg1"/>
                </a:solidFill>
                <a:latin typeface="+mn-lt"/>
              </a:rPr>
              <a:t>ilaç</a:t>
            </a:r>
            <a:r>
              <a:rPr lang="en-US" sz="2600" dirty="0">
                <a:solidFill>
                  <a:schemeClr val="bg1"/>
                </a:solidFill>
                <a:latin typeface="+mn-lt"/>
              </a:rPr>
              <a:t>, </a:t>
            </a:r>
            <a:r>
              <a:rPr lang="en-US" sz="2600" dirty="0" err="1">
                <a:solidFill>
                  <a:schemeClr val="bg1"/>
                </a:solidFill>
                <a:latin typeface="+mn-lt"/>
              </a:rPr>
              <a:t>alet</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cihazların</a:t>
            </a:r>
            <a:r>
              <a:rPr lang="en-US" sz="2600" dirty="0">
                <a:solidFill>
                  <a:schemeClr val="bg1"/>
                </a:solidFill>
                <a:latin typeface="+mn-lt"/>
              </a:rPr>
              <a:t> </a:t>
            </a:r>
            <a:r>
              <a:rPr lang="en-US" sz="2600" dirty="0" err="1">
                <a:solidFill>
                  <a:schemeClr val="bg1"/>
                </a:solidFill>
                <a:latin typeface="+mn-lt"/>
              </a:rPr>
              <a:t>kullanımını</a:t>
            </a:r>
            <a:r>
              <a:rPr lang="en-US" sz="2600" dirty="0">
                <a:solidFill>
                  <a:schemeClr val="bg1"/>
                </a:solidFill>
                <a:latin typeface="+mn-lt"/>
              </a:rPr>
              <a:t> </a:t>
            </a:r>
            <a:r>
              <a:rPr lang="en-US" sz="2600" dirty="0" err="1">
                <a:solidFill>
                  <a:schemeClr val="bg1"/>
                </a:solidFill>
                <a:latin typeface="+mn-lt"/>
              </a:rPr>
              <a:t>öğren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Evde</a:t>
            </a:r>
            <a:r>
              <a:rPr lang="en-US" sz="2600" dirty="0">
                <a:solidFill>
                  <a:schemeClr val="bg1"/>
                </a:solidFill>
                <a:latin typeface="+mn-lt"/>
              </a:rPr>
              <a:t> </a:t>
            </a:r>
            <a:r>
              <a:rPr lang="en-US" sz="2600" dirty="0" err="1">
                <a:solidFill>
                  <a:schemeClr val="bg1"/>
                </a:solidFill>
                <a:latin typeface="+mn-lt"/>
              </a:rPr>
              <a:t>yapılması</a:t>
            </a:r>
            <a:r>
              <a:rPr lang="en-US" sz="2600" dirty="0">
                <a:solidFill>
                  <a:schemeClr val="bg1"/>
                </a:solidFill>
                <a:latin typeface="+mn-lt"/>
              </a:rPr>
              <a:t> </a:t>
            </a:r>
            <a:r>
              <a:rPr lang="en-US" sz="2600" dirty="0" err="1">
                <a:solidFill>
                  <a:schemeClr val="bg1"/>
                </a:solidFill>
                <a:latin typeface="+mn-lt"/>
              </a:rPr>
              <a:t>gereken</a:t>
            </a:r>
            <a:r>
              <a:rPr lang="en-US" sz="2600" dirty="0">
                <a:solidFill>
                  <a:schemeClr val="bg1"/>
                </a:solidFill>
                <a:latin typeface="+mn-lt"/>
              </a:rPr>
              <a:t> </a:t>
            </a:r>
            <a:r>
              <a:rPr lang="en-US" sz="2600" dirty="0" err="1">
                <a:solidFill>
                  <a:schemeClr val="bg1"/>
                </a:solidFill>
                <a:latin typeface="+mn-lt"/>
              </a:rPr>
              <a:t>ölçümleri</a:t>
            </a:r>
            <a:r>
              <a:rPr lang="en-US" sz="2600" dirty="0">
                <a:solidFill>
                  <a:schemeClr val="bg1"/>
                </a:solidFill>
                <a:latin typeface="+mn-lt"/>
              </a:rPr>
              <a:t> </a:t>
            </a:r>
            <a:r>
              <a:rPr lang="en-US" sz="2600" dirty="0" err="1">
                <a:solidFill>
                  <a:schemeClr val="bg1"/>
                </a:solidFill>
                <a:latin typeface="+mn-lt"/>
              </a:rPr>
              <a:t>usulüne</a:t>
            </a:r>
            <a:r>
              <a:rPr lang="en-US" sz="2600" dirty="0">
                <a:solidFill>
                  <a:schemeClr val="bg1"/>
                </a:solidFill>
                <a:latin typeface="+mn-lt"/>
              </a:rPr>
              <a:t> </a:t>
            </a:r>
            <a:r>
              <a:rPr lang="en-US" sz="2600" dirty="0" err="1">
                <a:solidFill>
                  <a:schemeClr val="bg1"/>
                </a:solidFill>
                <a:latin typeface="+mn-lt"/>
              </a:rPr>
              <a:t>uygun</a:t>
            </a:r>
            <a:r>
              <a:rPr lang="en-US" sz="2600" dirty="0">
                <a:solidFill>
                  <a:schemeClr val="bg1"/>
                </a:solidFill>
                <a:latin typeface="+mn-lt"/>
              </a:rPr>
              <a:t> yap!</a:t>
            </a:r>
          </a:p>
          <a:p>
            <a:pPr marL="457200" indent="-457200">
              <a:buFont typeface="Wingdings" panose="05000000000000000000" pitchFamily="2" charset="2"/>
              <a:buChar char="Ø"/>
            </a:pPr>
            <a:r>
              <a:rPr lang="en-US" sz="2600" dirty="0" err="1">
                <a:solidFill>
                  <a:schemeClr val="bg1"/>
                </a:solidFill>
                <a:latin typeface="+mn-lt"/>
              </a:rPr>
              <a:t>Hastalığından</a:t>
            </a:r>
            <a:r>
              <a:rPr lang="en-US" sz="2600" dirty="0">
                <a:solidFill>
                  <a:schemeClr val="bg1"/>
                </a:solidFill>
                <a:latin typeface="+mn-lt"/>
              </a:rPr>
              <a:t> </a:t>
            </a:r>
            <a:r>
              <a:rPr lang="en-US" sz="2600" dirty="0" err="1">
                <a:solidFill>
                  <a:schemeClr val="bg1"/>
                </a:solidFill>
                <a:latin typeface="+mn-lt"/>
              </a:rPr>
              <a:t>korkma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Vücudunun</a:t>
            </a:r>
            <a:r>
              <a:rPr lang="en-US" sz="2600" dirty="0">
                <a:solidFill>
                  <a:schemeClr val="bg1"/>
                </a:solidFill>
                <a:latin typeface="+mn-lt"/>
              </a:rPr>
              <a:t> </a:t>
            </a:r>
            <a:r>
              <a:rPr lang="en-US" sz="2600" dirty="0" err="1">
                <a:solidFill>
                  <a:schemeClr val="bg1"/>
                </a:solidFill>
                <a:latin typeface="+mn-lt"/>
              </a:rPr>
              <a:t>bakımına</a:t>
            </a:r>
            <a:r>
              <a:rPr lang="en-US" sz="2600" dirty="0">
                <a:solidFill>
                  <a:schemeClr val="bg1"/>
                </a:solidFill>
                <a:latin typeface="+mn-lt"/>
              </a:rPr>
              <a:t> </a:t>
            </a:r>
            <a:r>
              <a:rPr lang="en-US" sz="2600" dirty="0" err="1">
                <a:solidFill>
                  <a:schemeClr val="bg1"/>
                </a:solidFill>
                <a:latin typeface="+mn-lt"/>
              </a:rPr>
              <a:t>özen</a:t>
            </a:r>
            <a:r>
              <a:rPr lang="en-US" sz="2600" dirty="0">
                <a:solidFill>
                  <a:schemeClr val="bg1"/>
                </a:solidFill>
                <a:latin typeface="+mn-lt"/>
              </a:rPr>
              <a:t> </a:t>
            </a:r>
            <a:r>
              <a:rPr lang="en-US" sz="2600" dirty="0" err="1">
                <a:solidFill>
                  <a:schemeClr val="bg1"/>
                </a:solidFill>
                <a:latin typeface="+mn-lt"/>
              </a:rPr>
              <a:t>göster</a:t>
            </a:r>
            <a:r>
              <a:rPr lang="en-US" sz="2600" dirty="0">
                <a:solidFill>
                  <a:schemeClr val="bg1"/>
                </a:solidFill>
                <a:latin typeface="+mn-lt"/>
              </a:rPr>
              <a:t>!</a:t>
            </a:r>
          </a:p>
          <a:p>
            <a:pPr marL="457200" indent="-457200">
              <a:buFont typeface="Wingdings" panose="05000000000000000000" pitchFamily="2" charset="2"/>
              <a:buChar char="Ø"/>
            </a:pPr>
            <a:r>
              <a:rPr lang="en-US" sz="2600" dirty="0">
                <a:solidFill>
                  <a:schemeClr val="bg1"/>
                </a:solidFill>
                <a:latin typeface="+mn-lt"/>
              </a:rPr>
              <a:t>İdeal </a:t>
            </a:r>
            <a:r>
              <a:rPr lang="en-US" sz="2600" dirty="0" err="1">
                <a:solidFill>
                  <a:schemeClr val="bg1"/>
                </a:solidFill>
                <a:latin typeface="+mn-lt"/>
              </a:rPr>
              <a:t>vücut</a:t>
            </a:r>
            <a:r>
              <a:rPr lang="en-US" sz="2600" dirty="0">
                <a:solidFill>
                  <a:schemeClr val="bg1"/>
                </a:solidFill>
                <a:latin typeface="+mn-lt"/>
              </a:rPr>
              <a:t> </a:t>
            </a:r>
            <a:r>
              <a:rPr lang="en-US" sz="2600" dirty="0" err="1">
                <a:solidFill>
                  <a:schemeClr val="bg1"/>
                </a:solidFill>
                <a:latin typeface="+mn-lt"/>
              </a:rPr>
              <a:t>ağırlığında</a:t>
            </a:r>
            <a:r>
              <a:rPr lang="en-US" sz="2600" dirty="0">
                <a:solidFill>
                  <a:schemeClr val="bg1"/>
                </a:solidFill>
                <a:latin typeface="+mn-lt"/>
              </a:rPr>
              <a:t> </a:t>
            </a:r>
            <a:r>
              <a:rPr lang="en-US" sz="2600" dirty="0" err="1">
                <a:solidFill>
                  <a:schemeClr val="bg1"/>
                </a:solidFill>
                <a:latin typeface="+mn-lt"/>
              </a:rPr>
              <a:t>kal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Atıl</a:t>
            </a:r>
            <a:r>
              <a:rPr lang="en-US" sz="2600" dirty="0">
                <a:solidFill>
                  <a:schemeClr val="bg1"/>
                </a:solidFill>
                <a:latin typeface="+mn-lt"/>
              </a:rPr>
              <a:t> </a:t>
            </a:r>
            <a:r>
              <a:rPr lang="en-US" sz="2600" dirty="0" err="1">
                <a:solidFill>
                  <a:schemeClr val="bg1"/>
                </a:solidFill>
                <a:latin typeface="+mn-lt"/>
              </a:rPr>
              <a:t>durma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Bağışıklık</a:t>
            </a:r>
            <a:r>
              <a:rPr lang="en-US" sz="2600" dirty="0">
                <a:solidFill>
                  <a:schemeClr val="bg1"/>
                </a:solidFill>
                <a:latin typeface="+mn-lt"/>
              </a:rPr>
              <a:t> </a:t>
            </a:r>
            <a:r>
              <a:rPr lang="en-US" sz="2600" dirty="0" err="1">
                <a:solidFill>
                  <a:schemeClr val="bg1"/>
                </a:solidFill>
                <a:latin typeface="+mn-lt"/>
              </a:rPr>
              <a:t>sistemini</a:t>
            </a:r>
            <a:r>
              <a:rPr lang="en-US" sz="2600" dirty="0">
                <a:solidFill>
                  <a:schemeClr val="bg1"/>
                </a:solidFill>
                <a:latin typeface="+mn-lt"/>
              </a:rPr>
              <a:t> </a:t>
            </a:r>
            <a:r>
              <a:rPr lang="en-US" sz="2600" dirty="0" err="1">
                <a:solidFill>
                  <a:schemeClr val="bg1"/>
                </a:solidFill>
                <a:latin typeface="+mn-lt"/>
              </a:rPr>
              <a:t>zinde</a:t>
            </a:r>
            <a:r>
              <a:rPr lang="en-US" sz="2600" dirty="0">
                <a:solidFill>
                  <a:schemeClr val="bg1"/>
                </a:solidFill>
                <a:latin typeface="+mn-lt"/>
              </a:rPr>
              <a:t> tut!</a:t>
            </a:r>
          </a:p>
          <a:p>
            <a:pPr marL="457200" indent="-457200">
              <a:buFont typeface="Wingdings" panose="05000000000000000000" pitchFamily="2" charset="2"/>
              <a:buChar char="Ø"/>
            </a:pPr>
            <a:r>
              <a:rPr lang="en-US" sz="2600" dirty="0" err="1">
                <a:solidFill>
                  <a:schemeClr val="bg1"/>
                </a:solidFill>
                <a:latin typeface="+mn-lt"/>
              </a:rPr>
              <a:t>Doku</a:t>
            </a:r>
            <a:r>
              <a:rPr lang="en-US" sz="2600" dirty="0">
                <a:solidFill>
                  <a:schemeClr val="bg1"/>
                </a:solidFill>
                <a:latin typeface="+mn-lt"/>
              </a:rPr>
              <a:t> </a:t>
            </a:r>
            <a:r>
              <a:rPr lang="en-US" sz="2600" dirty="0" err="1">
                <a:solidFill>
                  <a:schemeClr val="bg1"/>
                </a:solidFill>
                <a:latin typeface="+mn-lt"/>
              </a:rPr>
              <a:t>beslenmesini</a:t>
            </a:r>
            <a:r>
              <a:rPr lang="en-US" sz="2600" dirty="0">
                <a:solidFill>
                  <a:schemeClr val="bg1"/>
                </a:solidFill>
                <a:latin typeface="+mn-lt"/>
              </a:rPr>
              <a:t> </a:t>
            </a:r>
            <a:r>
              <a:rPr lang="en-US" sz="2600" dirty="0" err="1">
                <a:solidFill>
                  <a:schemeClr val="bg1"/>
                </a:solidFill>
                <a:latin typeface="+mn-lt"/>
              </a:rPr>
              <a:t>sağlayacak</a:t>
            </a:r>
            <a:r>
              <a:rPr lang="en-US" sz="2600" dirty="0">
                <a:solidFill>
                  <a:schemeClr val="bg1"/>
                </a:solidFill>
                <a:latin typeface="+mn-lt"/>
              </a:rPr>
              <a:t> </a:t>
            </a:r>
            <a:r>
              <a:rPr lang="en-US" sz="2600" dirty="0" err="1">
                <a:solidFill>
                  <a:schemeClr val="bg1"/>
                </a:solidFill>
                <a:latin typeface="+mn-lt"/>
              </a:rPr>
              <a:t>kılık</a:t>
            </a:r>
            <a:r>
              <a:rPr lang="en-US" sz="2600" dirty="0">
                <a:solidFill>
                  <a:schemeClr val="bg1"/>
                </a:solidFill>
                <a:latin typeface="+mn-lt"/>
              </a:rPr>
              <a:t> </a:t>
            </a:r>
            <a:r>
              <a:rPr lang="en-US" sz="2600" dirty="0" err="1">
                <a:solidFill>
                  <a:schemeClr val="bg1"/>
                </a:solidFill>
                <a:latin typeface="+mn-lt"/>
              </a:rPr>
              <a:t>kıyafet</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Kişisel</a:t>
            </a:r>
            <a:r>
              <a:rPr lang="en-US" sz="2600" dirty="0">
                <a:solidFill>
                  <a:schemeClr val="bg1"/>
                </a:solidFill>
                <a:latin typeface="+mn-lt"/>
              </a:rPr>
              <a:t> </a:t>
            </a:r>
            <a:r>
              <a:rPr lang="en-US" sz="2600" dirty="0" err="1">
                <a:solidFill>
                  <a:schemeClr val="bg1"/>
                </a:solidFill>
                <a:latin typeface="+mn-lt"/>
              </a:rPr>
              <a:t>hijyenin</a:t>
            </a:r>
            <a:r>
              <a:rPr lang="en-US" sz="2600" dirty="0">
                <a:solidFill>
                  <a:schemeClr val="bg1"/>
                </a:solidFill>
                <a:latin typeface="+mn-lt"/>
              </a:rPr>
              <a:t> </a:t>
            </a:r>
            <a:r>
              <a:rPr lang="en-US" sz="2600" dirty="0" err="1">
                <a:solidFill>
                  <a:schemeClr val="bg1"/>
                </a:solidFill>
                <a:latin typeface="+mn-lt"/>
              </a:rPr>
              <a:t>gereklerine</a:t>
            </a:r>
            <a:r>
              <a:rPr lang="en-US" sz="2600" dirty="0">
                <a:solidFill>
                  <a:schemeClr val="bg1"/>
                </a:solidFill>
                <a:latin typeface="+mn-lt"/>
              </a:rPr>
              <a:t> tam </a:t>
            </a:r>
            <a:r>
              <a:rPr lang="en-US" sz="2600" dirty="0" err="1">
                <a:solidFill>
                  <a:schemeClr val="bg1"/>
                </a:solidFill>
                <a:latin typeface="+mn-lt"/>
              </a:rPr>
              <a:t>anlamıyla</a:t>
            </a:r>
            <a:r>
              <a:rPr lang="en-US" sz="2600" dirty="0">
                <a:solidFill>
                  <a:schemeClr val="bg1"/>
                </a:solidFill>
                <a:latin typeface="+mn-lt"/>
              </a:rPr>
              <a:t> </a:t>
            </a:r>
            <a:r>
              <a:rPr lang="en-US" sz="2600" dirty="0" err="1">
                <a:solidFill>
                  <a:schemeClr val="bg1"/>
                </a:solidFill>
                <a:latin typeface="+mn-lt"/>
              </a:rPr>
              <a:t>riayet</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latin typeface="+mj-lt"/>
              </a:rPr>
              <a:t>Hastalıklarını</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Yönet</a:t>
            </a:r>
            <a:r>
              <a:rPr lang="en-US" sz="4400" dirty="0">
                <a:solidFill>
                  <a:srgbClr val="FF0000"/>
                </a:solidFill>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25332722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par>
                          <p:cTn id="36" fill="hold">
                            <p:stCondLst>
                              <p:cond delay="8000"/>
                            </p:stCondLst>
                            <p:childTnLst>
                              <p:par>
                                <p:cTn id="37" presetID="18" presetClass="entr" presetSubtype="6" fill="hold" grpId="0"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strips(downRight)">
                                      <p:cBhvr>
                                        <p:cTn id="39" dur="1000"/>
                                        <p:tgtEl>
                                          <p:spTgt spid="16">
                                            <p:txEl>
                                              <p:pRg st="7" end="7"/>
                                            </p:txEl>
                                          </p:spTgt>
                                        </p:tgtEl>
                                      </p:cBhvr>
                                    </p:animEffect>
                                  </p:childTnLst>
                                </p:cTn>
                              </p:par>
                            </p:childTnLst>
                          </p:cTn>
                        </p:par>
                        <p:par>
                          <p:cTn id="40" fill="hold">
                            <p:stCondLst>
                              <p:cond delay="9000"/>
                            </p:stCondLst>
                            <p:childTnLst>
                              <p:par>
                                <p:cTn id="41" presetID="18" presetClass="entr" presetSubtype="6" fill="hold" grpId="0" nodeType="after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Effect transition="in" filter="strips(downRight)">
                                      <p:cBhvr>
                                        <p:cTn id="43" dur="10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59908"/>
            <a:ext cx="8208912" cy="4093428"/>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Evini</a:t>
            </a:r>
            <a:r>
              <a:rPr lang="en-US" sz="2600" dirty="0">
                <a:latin typeface="+mn-lt"/>
              </a:rPr>
              <a:t> </a:t>
            </a:r>
            <a:r>
              <a:rPr lang="en-US" sz="2600" dirty="0" err="1">
                <a:latin typeface="+mn-lt"/>
              </a:rPr>
              <a:t>düzenli</a:t>
            </a:r>
            <a:r>
              <a:rPr lang="en-US" sz="2600" dirty="0">
                <a:latin typeface="+mn-lt"/>
              </a:rPr>
              <a:t> </a:t>
            </a:r>
            <a:r>
              <a:rPr lang="en-US" sz="2600" dirty="0" err="1">
                <a:latin typeface="+mn-lt"/>
              </a:rPr>
              <a:t>aralıklarla</a:t>
            </a:r>
            <a:r>
              <a:rPr lang="en-US" sz="2600" dirty="0">
                <a:latin typeface="+mn-lt"/>
              </a:rPr>
              <a:t> </a:t>
            </a:r>
            <a:r>
              <a:rPr lang="en-US" sz="2600" dirty="0" err="1">
                <a:latin typeface="+mn-lt"/>
              </a:rPr>
              <a:t>temizle</a:t>
            </a:r>
            <a:r>
              <a:rPr lang="en-US" sz="2600" dirty="0">
                <a:latin typeface="+mn-lt"/>
              </a:rPr>
              <a:t>!</a:t>
            </a:r>
          </a:p>
          <a:p>
            <a:pPr marL="457200" indent="-457200">
              <a:buFont typeface="Wingdings" panose="05000000000000000000" pitchFamily="2" charset="2"/>
              <a:buChar char="Ø"/>
            </a:pPr>
            <a:r>
              <a:rPr lang="en-US" sz="2600" dirty="0" err="1">
                <a:latin typeface="+mn-lt"/>
              </a:rPr>
              <a:t>Özellikle</a:t>
            </a:r>
            <a:r>
              <a:rPr lang="en-US" sz="2600" dirty="0">
                <a:latin typeface="+mn-lt"/>
              </a:rPr>
              <a:t> </a:t>
            </a:r>
            <a:r>
              <a:rPr lang="en-US" sz="2600" dirty="0" err="1">
                <a:latin typeface="+mn-lt"/>
              </a:rPr>
              <a:t>tuvalet</a:t>
            </a:r>
            <a:r>
              <a:rPr lang="en-US" sz="2600" dirty="0">
                <a:latin typeface="+mn-lt"/>
              </a:rPr>
              <a:t>, </a:t>
            </a:r>
            <a:r>
              <a:rPr lang="en-US" sz="2600" dirty="0" err="1">
                <a:latin typeface="+mn-lt"/>
              </a:rPr>
              <a:t>banyo</a:t>
            </a:r>
            <a:r>
              <a:rPr lang="en-US" sz="2600" dirty="0">
                <a:latin typeface="+mn-lt"/>
              </a:rPr>
              <a:t> </a:t>
            </a:r>
            <a:r>
              <a:rPr lang="en-US" sz="2600" dirty="0" err="1">
                <a:latin typeface="+mn-lt"/>
              </a:rPr>
              <a:t>ve</a:t>
            </a:r>
            <a:r>
              <a:rPr lang="en-US" sz="2600" dirty="0">
                <a:latin typeface="+mn-lt"/>
              </a:rPr>
              <a:t> </a:t>
            </a:r>
            <a:r>
              <a:rPr lang="en-US" sz="2600" dirty="0" err="1">
                <a:latin typeface="+mn-lt"/>
              </a:rPr>
              <a:t>mutfak</a:t>
            </a:r>
            <a:r>
              <a:rPr lang="en-US" sz="2600" dirty="0">
                <a:latin typeface="+mn-lt"/>
              </a:rPr>
              <a:t> </a:t>
            </a:r>
            <a:r>
              <a:rPr lang="en-US" sz="2600" dirty="0" err="1">
                <a:latin typeface="+mn-lt"/>
              </a:rPr>
              <a:t>temizliğine</a:t>
            </a:r>
            <a:r>
              <a:rPr lang="en-US" sz="2600" dirty="0">
                <a:latin typeface="+mn-lt"/>
              </a:rPr>
              <a:t> </a:t>
            </a:r>
            <a:r>
              <a:rPr lang="en-US" sz="2600" dirty="0" err="1">
                <a:latin typeface="+mn-lt"/>
              </a:rPr>
              <a:t>dikkat</a:t>
            </a:r>
            <a:r>
              <a:rPr lang="en-US" sz="2600" dirty="0">
                <a:latin typeface="+mn-lt"/>
              </a:rPr>
              <a:t> et!</a:t>
            </a:r>
          </a:p>
          <a:p>
            <a:pPr marL="457200" indent="-457200">
              <a:buFont typeface="Wingdings" panose="05000000000000000000" pitchFamily="2" charset="2"/>
              <a:buChar char="Ø"/>
            </a:pPr>
            <a:r>
              <a:rPr lang="en-US" sz="2600" dirty="0" err="1">
                <a:latin typeface="+mn-lt"/>
              </a:rPr>
              <a:t>Tuvalet</a:t>
            </a:r>
            <a:r>
              <a:rPr lang="en-US" sz="2600" dirty="0">
                <a:latin typeface="+mn-lt"/>
              </a:rPr>
              <a:t> </a:t>
            </a:r>
            <a:r>
              <a:rPr lang="en-US" sz="2600" dirty="0" err="1">
                <a:latin typeface="+mn-lt"/>
              </a:rPr>
              <a:t>temizliğinde</a:t>
            </a:r>
            <a:r>
              <a:rPr lang="en-US" sz="2600" dirty="0">
                <a:latin typeface="+mn-lt"/>
              </a:rPr>
              <a:t> </a:t>
            </a:r>
            <a:r>
              <a:rPr lang="en-US" sz="2600" dirty="0" err="1">
                <a:latin typeface="+mn-lt"/>
              </a:rPr>
              <a:t>kullanılan</a:t>
            </a:r>
            <a:r>
              <a:rPr lang="en-US" sz="2600" dirty="0">
                <a:latin typeface="+mn-lt"/>
              </a:rPr>
              <a:t> </a:t>
            </a:r>
            <a:r>
              <a:rPr lang="en-US" sz="2600" dirty="0" err="1">
                <a:latin typeface="+mn-lt"/>
              </a:rPr>
              <a:t>temizlik</a:t>
            </a:r>
            <a:r>
              <a:rPr lang="en-US" sz="2600" dirty="0">
                <a:latin typeface="+mn-lt"/>
              </a:rPr>
              <a:t> </a:t>
            </a:r>
            <a:r>
              <a:rPr lang="en-US" sz="2600" dirty="0" err="1">
                <a:latin typeface="+mn-lt"/>
              </a:rPr>
              <a:t>araçlarını</a:t>
            </a:r>
            <a:r>
              <a:rPr lang="en-US" sz="2600" dirty="0">
                <a:latin typeface="+mn-lt"/>
              </a:rPr>
              <a:t> </a:t>
            </a:r>
            <a:r>
              <a:rPr lang="en-US" sz="2600" dirty="0" err="1">
                <a:latin typeface="+mn-lt"/>
              </a:rPr>
              <a:t>başka</a:t>
            </a:r>
            <a:r>
              <a:rPr lang="en-US" sz="2600" dirty="0">
                <a:latin typeface="+mn-lt"/>
              </a:rPr>
              <a:t> </a:t>
            </a:r>
            <a:r>
              <a:rPr lang="en-US" sz="2600" dirty="0" err="1">
                <a:latin typeface="+mn-lt"/>
              </a:rPr>
              <a:t>bir</a:t>
            </a:r>
            <a:r>
              <a:rPr lang="en-US" sz="2600" dirty="0">
                <a:latin typeface="+mn-lt"/>
              </a:rPr>
              <a:t> </a:t>
            </a:r>
            <a:r>
              <a:rPr lang="en-US" sz="2600" dirty="0" err="1">
                <a:latin typeface="+mn-lt"/>
              </a:rPr>
              <a:t>yerde</a:t>
            </a:r>
            <a:r>
              <a:rPr lang="en-US" sz="2600" dirty="0">
                <a:latin typeface="+mn-lt"/>
              </a:rPr>
              <a:t> </a:t>
            </a:r>
            <a:r>
              <a:rPr lang="en-US" sz="2600" dirty="0" err="1">
                <a:latin typeface="+mn-lt"/>
              </a:rPr>
              <a:t>kullanma</a:t>
            </a:r>
            <a:r>
              <a:rPr lang="en-US" sz="2600" dirty="0">
                <a:latin typeface="+mn-lt"/>
              </a:rPr>
              <a:t>!</a:t>
            </a:r>
          </a:p>
          <a:p>
            <a:pPr marL="457200" indent="-457200">
              <a:buFont typeface="Wingdings" panose="05000000000000000000" pitchFamily="2" charset="2"/>
              <a:buChar char="Ø"/>
            </a:pPr>
            <a:r>
              <a:rPr lang="en-US" sz="2600" dirty="0" err="1">
                <a:latin typeface="+mn-lt"/>
              </a:rPr>
              <a:t>Tuvalet</a:t>
            </a:r>
            <a:r>
              <a:rPr lang="en-US" sz="2600" dirty="0">
                <a:latin typeface="+mn-lt"/>
              </a:rPr>
              <a:t> </a:t>
            </a:r>
            <a:r>
              <a:rPr lang="en-US" sz="2600" dirty="0" err="1">
                <a:latin typeface="+mn-lt"/>
              </a:rPr>
              <a:t>ve</a:t>
            </a:r>
            <a:r>
              <a:rPr lang="en-US" sz="2600" dirty="0">
                <a:latin typeface="+mn-lt"/>
              </a:rPr>
              <a:t> </a:t>
            </a:r>
            <a:r>
              <a:rPr lang="en-US" sz="2600" dirty="0" err="1">
                <a:latin typeface="+mn-lt"/>
              </a:rPr>
              <a:t>banyolarda</a:t>
            </a:r>
            <a:r>
              <a:rPr lang="en-US" sz="2600" dirty="0">
                <a:latin typeface="+mn-lt"/>
              </a:rPr>
              <a:t> </a:t>
            </a:r>
            <a:r>
              <a:rPr lang="en-US" sz="2600" dirty="0" err="1">
                <a:latin typeface="+mn-lt"/>
              </a:rPr>
              <a:t>musluk</a:t>
            </a:r>
            <a:r>
              <a:rPr lang="en-US" sz="2600" dirty="0">
                <a:latin typeface="+mn-lt"/>
              </a:rPr>
              <a:t> </a:t>
            </a:r>
            <a:r>
              <a:rPr lang="en-US" sz="2600" dirty="0" err="1">
                <a:latin typeface="+mn-lt"/>
              </a:rPr>
              <a:t>başlarını</a:t>
            </a:r>
            <a:r>
              <a:rPr lang="en-US" sz="2600" dirty="0">
                <a:latin typeface="+mn-lt"/>
              </a:rPr>
              <a:t> </a:t>
            </a:r>
            <a:r>
              <a:rPr lang="en-US" sz="2600" dirty="0" err="1">
                <a:latin typeface="+mn-lt"/>
              </a:rPr>
              <a:t>deterjanlı</a:t>
            </a:r>
            <a:r>
              <a:rPr lang="en-US" sz="2600" dirty="0">
                <a:latin typeface="+mn-lt"/>
              </a:rPr>
              <a:t> </a:t>
            </a:r>
            <a:r>
              <a:rPr lang="en-US" sz="2600" dirty="0" err="1">
                <a:latin typeface="+mn-lt"/>
              </a:rPr>
              <a:t>bezlerle</a:t>
            </a:r>
            <a:r>
              <a:rPr lang="en-US" sz="2600" dirty="0">
                <a:latin typeface="+mn-lt"/>
              </a:rPr>
              <a:t> </a:t>
            </a:r>
            <a:r>
              <a:rPr lang="en-US" sz="2600" dirty="0" err="1">
                <a:latin typeface="+mn-lt"/>
              </a:rPr>
              <a:t>yıka</a:t>
            </a:r>
            <a:r>
              <a:rPr lang="en-US" sz="2600" dirty="0">
                <a:latin typeface="+mn-lt"/>
              </a:rPr>
              <a:t> </a:t>
            </a:r>
            <a:r>
              <a:rPr lang="en-US" sz="2600" dirty="0" err="1">
                <a:latin typeface="+mn-lt"/>
              </a:rPr>
              <a:t>ve</a:t>
            </a:r>
            <a:r>
              <a:rPr lang="en-US" sz="2600" dirty="0">
                <a:latin typeface="+mn-lt"/>
              </a:rPr>
              <a:t> </a:t>
            </a:r>
            <a:r>
              <a:rPr lang="en-US" sz="2600" dirty="0" err="1">
                <a:latin typeface="+mn-lt"/>
              </a:rPr>
              <a:t>sonra</a:t>
            </a:r>
            <a:r>
              <a:rPr lang="en-US" sz="2600" dirty="0">
                <a:latin typeface="+mn-lt"/>
              </a:rPr>
              <a:t> </a:t>
            </a:r>
            <a:r>
              <a:rPr lang="en-US" sz="2600" dirty="0" err="1">
                <a:latin typeface="+mn-lt"/>
              </a:rPr>
              <a:t>durula</a:t>
            </a:r>
            <a:r>
              <a:rPr lang="en-US" sz="2600" dirty="0">
                <a:latin typeface="+mn-lt"/>
              </a:rPr>
              <a:t>!</a:t>
            </a:r>
          </a:p>
          <a:p>
            <a:pPr marL="457200" indent="-457200">
              <a:buFont typeface="Wingdings" panose="05000000000000000000" pitchFamily="2" charset="2"/>
              <a:buChar char="Ø"/>
            </a:pPr>
            <a:r>
              <a:rPr lang="en-US" sz="2600" dirty="0" err="1">
                <a:latin typeface="+mn-lt"/>
              </a:rPr>
              <a:t>Dış</a:t>
            </a:r>
            <a:r>
              <a:rPr lang="en-US" sz="2600" dirty="0">
                <a:latin typeface="+mn-lt"/>
              </a:rPr>
              <a:t> </a:t>
            </a:r>
            <a:r>
              <a:rPr lang="en-US" sz="2600" dirty="0" err="1">
                <a:latin typeface="+mn-lt"/>
              </a:rPr>
              <a:t>yüzeylerin</a:t>
            </a:r>
            <a:r>
              <a:rPr lang="en-US" sz="2600" dirty="0">
                <a:latin typeface="+mn-lt"/>
              </a:rPr>
              <a:t> </a:t>
            </a:r>
            <a:r>
              <a:rPr lang="en-US" sz="2600" dirty="0" err="1">
                <a:latin typeface="+mn-lt"/>
              </a:rPr>
              <a:t>temizliğinde</a:t>
            </a:r>
            <a:r>
              <a:rPr lang="en-US" sz="2600" dirty="0">
                <a:latin typeface="+mn-lt"/>
              </a:rPr>
              <a:t> </a:t>
            </a:r>
            <a:r>
              <a:rPr lang="en-US" sz="2600" dirty="0" err="1">
                <a:latin typeface="+mn-lt"/>
              </a:rPr>
              <a:t>kullandığın</a:t>
            </a:r>
            <a:r>
              <a:rPr lang="en-US" sz="2600" dirty="0">
                <a:latin typeface="+mn-lt"/>
              </a:rPr>
              <a:t> </a:t>
            </a:r>
            <a:r>
              <a:rPr lang="en-US" sz="2600" dirty="0" err="1">
                <a:latin typeface="+mn-lt"/>
              </a:rPr>
              <a:t>silme</a:t>
            </a:r>
            <a:r>
              <a:rPr lang="en-US" sz="2600" dirty="0">
                <a:latin typeface="+mn-lt"/>
              </a:rPr>
              <a:t> </a:t>
            </a:r>
            <a:r>
              <a:rPr lang="en-US" sz="2600" dirty="0" err="1">
                <a:latin typeface="+mn-lt"/>
              </a:rPr>
              <a:t>bezlerini</a:t>
            </a:r>
            <a:r>
              <a:rPr lang="en-US" sz="2600" dirty="0">
                <a:latin typeface="+mn-lt"/>
              </a:rPr>
              <a:t> </a:t>
            </a:r>
            <a:r>
              <a:rPr lang="en-US" sz="2600" dirty="0" err="1">
                <a:latin typeface="+mn-lt"/>
              </a:rPr>
              <a:t>banyo</a:t>
            </a:r>
            <a:r>
              <a:rPr lang="en-US" sz="2600" dirty="0">
                <a:latin typeface="+mn-lt"/>
              </a:rPr>
              <a:t> </a:t>
            </a:r>
            <a:r>
              <a:rPr lang="en-US" sz="2600" dirty="0" err="1">
                <a:latin typeface="+mn-lt"/>
              </a:rPr>
              <a:t>tezgâhı</a:t>
            </a:r>
            <a:r>
              <a:rPr lang="en-US" sz="2600" dirty="0">
                <a:latin typeface="+mn-lt"/>
              </a:rPr>
              <a:t>, </a:t>
            </a:r>
            <a:r>
              <a:rPr lang="en-US" sz="2600" dirty="0" err="1">
                <a:latin typeface="+mn-lt"/>
              </a:rPr>
              <a:t>ayna</a:t>
            </a:r>
            <a:r>
              <a:rPr lang="en-US" sz="2600" dirty="0">
                <a:latin typeface="+mn-lt"/>
              </a:rPr>
              <a:t> vb. </a:t>
            </a:r>
            <a:r>
              <a:rPr lang="en-US" sz="2600" dirty="0" err="1">
                <a:latin typeface="+mn-lt"/>
              </a:rPr>
              <a:t>yerler</a:t>
            </a:r>
            <a:r>
              <a:rPr lang="en-US" sz="2600" dirty="0">
                <a:latin typeface="+mn-lt"/>
              </a:rPr>
              <a:t> </a:t>
            </a:r>
            <a:r>
              <a:rPr lang="en-US" sz="2600" dirty="0" err="1">
                <a:latin typeface="+mn-lt"/>
              </a:rPr>
              <a:t>için</a:t>
            </a:r>
            <a:r>
              <a:rPr lang="en-US" sz="2600" dirty="0">
                <a:latin typeface="+mn-lt"/>
              </a:rPr>
              <a:t> de </a:t>
            </a:r>
            <a:r>
              <a:rPr lang="en-US" sz="2600" dirty="0" err="1">
                <a:latin typeface="+mn-lt"/>
              </a:rPr>
              <a:t>kullanma</a:t>
            </a:r>
            <a:r>
              <a:rPr lang="en-US" sz="2600" dirty="0">
                <a:latin typeface="+mn-lt"/>
              </a:rPr>
              <a:t>!</a:t>
            </a:r>
          </a:p>
          <a:p>
            <a:pPr marL="457200" indent="-457200">
              <a:buFont typeface="Wingdings" panose="05000000000000000000" pitchFamily="2" charset="2"/>
              <a:buChar char="Ø"/>
            </a:pPr>
            <a:r>
              <a:rPr lang="en-US" sz="2600" dirty="0" err="1">
                <a:latin typeface="+mn-lt"/>
              </a:rPr>
              <a:t>Mutfak</a:t>
            </a:r>
            <a:r>
              <a:rPr lang="en-US" sz="2600" dirty="0">
                <a:latin typeface="+mn-lt"/>
              </a:rPr>
              <a:t> </a:t>
            </a:r>
            <a:r>
              <a:rPr lang="en-US" sz="2600" dirty="0" err="1">
                <a:latin typeface="+mn-lt"/>
              </a:rPr>
              <a:t>hijyenini</a:t>
            </a:r>
            <a:r>
              <a:rPr lang="en-US" sz="2600" dirty="0">
                <a:latin typeface="+mn-lt"/>
              </a:rPr>
              <a:t> </a:t>
            </a:r>
            <a:r>
              <a:rPr lang="en-US" sz="2600" dirty="0" err="1">
                <a:latin typeface="+mn-lt"/>
              </a:rPr>
              <a:t>sağlamak</a:t>
            </a:r>
            <a:r>
              <a:rPr lang="en-US" sz="2600" dirty="0">
                <a:latin typeface="+mn-lt"/>
              </a:rPr>
              <a:t> </a:t>
            </a:r>
            <a:r>
              <a:rPr lang="en-US" sz="2600" dirty="0" err="1">
                <a:latin typeface="+mn-lt"/>
              </a:rPr>
              <a:t>için</a:t>
            </a:r>
            <a:r>
              <a:rPr lang="en-US" sz="2600" dirty="0">
                <a:latin typeface="+mn-lt"/>
              </a:rPr>
              <a:t> </a:t>
            </a:r>
            <a:r>
              <a:rPr lang="en-US" sz="2600" dirty="0" err="1">
                <a:latin typeface="+mn-lt"/>
              </a:rPr>
              <a:t>öncelikle</a:t>
            </a:r>
            <a:r>
              <a:rPr lang="en-US" sz="2600" dirty="0">
                <a:latin typeface="+mn-lt"/>
              </a:rPr>
              <a:t> </a:t>
            </a:r>
            <a:r>
              <a:rPr lang="en-US" sz="2600" dirty="0" err="1">
                <a:latin typeface="+mn-lt"/>
              </a:rPr>
              <a:t>sağlıklı</a:t>
            </a:r>
            <a:r>
              <a:rPr lang="en-US" sz="2600" dirty="0">
                <a:latin typeface="+mn-lt"/>
              </a:rPr>
              <a:t> </a:t>
            </a:r>
            <a:r>
              <a:rPr lang="en-US" sz="2600" dirty="0" err="1">
                <a:latin typeface="+mn-lt"/>
              </a:rPr>
              <a:t>ve</a:t>
            </a:r>
            <a:r>
              <a:rPr lang="en-US" sz="2600" dirty="0">
                <a:latin typeface="+mn-lt"/>
              </a:rPr>
              <a:t> son </a:t>
            </a:r>
            <a:r>
              <a:rPr lang="en-US" sz="2600" dirty="0" err="1">
                <a:latin typeface="+mn-lt"/>
              </a:rPr>
              <a:t>kullanma</a:t>
            </a:r>
            <a:r>
              <a:rPr lang="en-US" sz="2600" dirty="0">
                <a:latin typeface="+mn-lt"/>
              </a:rPr>
              <a:t> </a:t>
            </a:r>
            <a:r>
              <a:rPr lang="en-US" sz="2600" dirty="0" err="1">
                <a:latin typeface="+mn-lt"/>
              </a:rPr>
              <a:t>tarihi</a:t>
            </a:r>
            <a:r>
              <a:rPr lang="en-US" sz="2600" dirty="0">
                <a:latin typeface="+mn-lt"/>
              </a:rPr>
              <a:t> </a:t>
            </a:r>
            <a:r>
              <a:rPr lang="en-US" sz="2600" dirty="0" err="1">
                <a:latin typeface="+mn-lt"/>
              </a:rPr>
              <a:t>geçmemiş</a:t>
            </a:r>
            <a:r>
              <a:rPr lang="en-US" sz="2600" dirty="0">
                <a:latin typeface="+mn-lt"/>
              </a:rPr>
              <a:t> </a:t>
            </a:r>
            <a:r>
              <a:rPr lang="en-US" sz="2600" dirty="0" err="1">
                <a:latin typeface="+mn-lt"/>
              </a:rPr>
              <a:t>ürünler</a:t>
            </a:r>
            <a:r>
              <a:rPr lang="en-US" sz="2600" dirty="0">
                <a:latin typeface="+mn-lt"/>
              </a:rPr>
              <a:t> </a:t>
            </a:r>
            <a:r>
              <a:rPr lang="en-US" sz="2600" dirty="0" err="1">
                <a:latin typeface="+mn-lt"/>
              </a:rPr>
              <a:t>almaya</a:t>
            </a:r>
            <a:r>
              <a:rPr lang="en-US" sz="2600" dirty="0">
                <a:latin typeface="+mn-lt"/>
              </a:rPr>
              <a:t> </a:t>
            </a:r>
            <a:r>
              <a:rPr lang="en-US" sz="2600" dirty="0" err="1">
                <a:latin typeface="+mn-lt"/>
              </a:rPr>
              <a:t>dikkat</a:t>
            </a:r>
            <a:r>
              <a:rPr lang="en-US" sz="2600" dirty="0">
                <a:latin typeface="+mn-lt"/>
              </a:rPr>
              <a:t> et!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35468841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strips(downRight)">
                                      <p:cBhvr>
                                        <p:cTn id="27"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59908"/>
            <a:ext cx="8496944" cy="4093428"/>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Meyve</a:t>
            </a:r>
            <a:r>
              <a:rPr lang="en-US" sz="2600" dirty="0">
                <a:latin typeface="+mn-lt"/>
              </a:rPr>
              <a:t> </a:t>
            </a:r>
            <a:r>
              <a:rPr lang="en-US" sz="2600" dirty="0" err="1">
                <a:latin typeface="+mn-lt"/>
              </a:rPr>
              <a:t>ve</a:t>
            </a:r>
            <a:r>
              <a:rPr lang="en-US" sz="2600" dirty="0">
                <a:latin typeface="+mn-lt"/>
              </a:rPr>
              <a:t> </a:t>
            </a:r>
            <a:r>
              <a:rPr lang="en-US" sz="2600" dirty="0" err="1">
                <a:latin typeface="+mn-lt"/>
              </a:rPr>
              <a:t>sebzeleri</a:t>
            </a:r>
            <a:r>
              <a:rPr lang="en-US" sz="2600" dirty="0">
                <a:latin typeface="+mn-lt"/>
              </a:rPr>
              <a:t>, </a:t>
            </a:r>
            <a:r>
              <a:rPr lang="en-US" sz="2600" dirty="0" err="1">
                <a:latin typeface="+mn-lt"/>
              </a:rPr>
              <a:t>yumurta</a:t>
            </a:r>
            <a:r>
              <a:rPr lang="en-US" sz="2600" dirty="0">
                <a:latin typeface="+mn-lt"/>
              </a:rPr>
              <a:t>, et vb. </a:t>
            </a:r>
            <a:r>
              <a:rPr lang="en-US" sz="2600" dirty="0" err="1">
                <a:latin typeface="+mn-lt"/>
              </a:rPr>
              <a:t>pişmemiş</a:t>
            </a:r>
            <a:r>
              <a:rPr lang="en-US" sz="2600" dirty="0">
                <a:latin typeface="+mn-lt"/>
              </a:rPr>
              <a:t> </a:t>
            </a:r>
            <a:r>
              <a:rPr lang="en-US" sz="2600" dirty="0" err="1">
                <a:latin typeface="+mn-lt"/>
              </a:rPr>
              <a:t>çiğ</a:t>
            </a:r>
            <a:r>
              <a:rPr lang="en-US" sz="2600" dirty="0">
                <a:latin typeface="+mn-lt"/>
              </a:rPr>
              <a:t> </a:t>
            </a:r>
            <a:r>
              <a:rPr lang="en-US" sz="2600" dirty="0" err="1">
                <a:latin typeface="+mn-lt"/>
              </a:rPr>
              <a:t>ürünleri</a:t>
            </a:r>
            <a:r>
              <a:rPr lang="en-US" sz="2600" dirty="0">
                <a:latin typeface="+mn-lt"/>
              </a:rPr>
              <a:t> </a:t>
            </a:r>
            <a:r>
              <a:rPr lang="en-US" sz="2600" dirty="0" err="1">
                <a:latin typeface="+mn-lt"/>
              </a:rPr>
              <a:t>iyice</a:t>
            </a:r>
            <a:r>
              <a:rPr lang="en-US" sz="2600" dirty="0">
                <a:latin typeface="+mn-lt"/>
              </a:rPr>
              <a:t> </a:t>
            </a:r>
            <a:r>
              <a:rPr lang="en-US" sz="2600" dirty="0" err="1">
                <a:latin typeface="+mn-lt"/>
              </a:rPr>
              <a:t>yıka</a:t>
            </a:r>
            <a:r>
              <a:rPr lang="en-US" sz="2600" dirty="0">
                <a:latin typeface="+mn-lt"/>
              </a:rPr>
              <a:t>!</a:t>
            </a:r>
          </a:p>
          <a:p>
            <a:pPr marL="457200" indent="-457200">
              <a:buFont typeface="Wingdings" panose="05000000000000000000" pitchFamily="2" charset="2"/>
              <a:buChar char="Ø"/>
            </a:pPr>
            <a:r>
              <a:rPr lang="en-US" sz="2600" dirty="0" err="1">
                <a:latin typeface="+mn-lt"/>
              </a:rPr>
              <a:t>Çöpleri</a:t>
            </a:r>
            <a:r>
              <a:rPr lang="en-US" sz="2600" dirty="0">
                <a:latin typeface="+mn-lt"/>
              </a:rPr>
              <a:t> </a:t>
            </a:r>
            <a:r>
              <a:rPr lang="en-US" sz="2600" dirty="0" err="1">
                <a:latin typeface="+mn-lt"/>
              </a:rPr>
              <a:t>zamanında</a:t>
            </a:r>
            <a:r>
              <a:rPr lang="en-US" sz="2600" dirty="0">
                <a:latin typeface="+mn-lt"/>
              </a:rPr>
              <a:t> at!</a:t>
            </a:r>
          </a:p>
          <a:p>
            <a:pPr marL="457200" indent="-457200">
              <a:buFont typeface="Wingdings" panose="05000000000000000000" pitchFamily="2" charset="2"/>
              <a:buChar char="Ø"/>
            </a:pPr>
            <a:r>
              <a:rPr lang="en-US" sz="2600" dirty="0" err="1">
                <a:latin typeface="+mn-lt"/>
              </a:rPr>
              <a:t>Çöp</a:t>
            </a:r>
            <a:r>
              <a:rPr lang="en-US" sz="2600" dirty="0">
                <a:latin typeface="+mn-lt"/>
              </a:rPr>
              <a:t> </a:t>
            </a:r>
            <a:r>
              <a:rPr lang="en-US" sz="2600" dirty="0" err="1">
                <a:latin typeface="+mn-lt"/>
              </a:rPr>
              <a:t>kutusunda</a:t>
            </a:r>
            <a:r>
              <a:rPr lang="en-US" sz="2600" dirty="0">
                <a:latin typeface="+mn-lt"/>
              </a:rPr>
              <a:t> </a:t>
            </a:r>
            <a:r>
              <a:rPr lang="en-US" sz="2600" dirty="0" err="1">
                <a:latin typeface="+mn-lt"/>
              </a:rPr>
              <a:t>çöp</a:t>
            </a:r>
            <a:r>
              <a:rPr lang="en-US" sz="2600" dirty="0">
                <a:latin typeface="+mn-lt"/>
              </a:rPr>
              <a:t> </a:t>
            </a:r>
            <a:r>
              <a:rPr lang="en-US" sz="2600" dirty="0" err="1">
                <a:latin typeface="+mn-lt"/>
              </a:rPr>
              <a:t>torbası</a:t>
            </a:r>
            <a:r>
              <a:rPr lang="en-US" sz="2600" dirty="0">
                <a:latin typeface="+mn-lt"/>
              </a:rPr>
              <a:t> </a:t>
            </a:r>
            <a:r>
              <a:rPr lang="en-US" sz="2600" dirty="0" err="1">
                <a:latin typeface="+mn-lt"/>
              </a:rPr>
              <a:t>kullan</a:t>
            </a:r>
            <a:r>
              <a:rPr lang="en-US" sz="2600" dirty="0">
                <a:latin typeface="+mn-lt"/>
              </a:rPr>
              <a:t>, </a:t>
            </a:r>
            <a:r>
              <a:rPr lang="en-US" sz="2600" dirty="0" err="1">
                <a:latin typeface="+mn-lt"/>
              </a:rPr>
              <a:t>çöp</a:t>
            </a:r>
            <a:r>
              <a:rPr lang="en-US" sz="2600" dirty="0">
                <a:latin typeface="+mn-lt"/>
              </a:rPr>
              <a:t> </a:t>
            </a:r>
            <a:r>
              <a:rPr lang="en-US" sz="2600" dirty="0" err="1">
                <a:latin typeface="+mn-lt"/>
              </a:rPr>
              <a:t>kutusunu</a:t>
            </a:r>
            <a:r>
              <a:rPr lang="en-US" sz="2600" dirty="0">
                <a:latin typeface="+mn-lt"/>
              </a:rPr>
              <a:t> </a:t>
            </a:r>
            <a:r>
              <a:rPr lang="en-US" sz="2600" dirty="0" err="1">
                <a:latin typeface="+mn-lt"/>
              </a:rPr>
              <a:t>sık</a:t>
            </a:r>
            <a:r>
              <a:rPr lang="en-US" sz="2600" dirty="0">
                <a:latin typeface="+mn-lt"/>
              </a:rPr>
              <a:t> </a:t>
            </a:r>
            <a:r>
              <a:rPr lang="en-US" sz="2600" dirty="0" err="1">
                <a:latin typeface="+mn-lt"/>
              </a:rPr>
              <a:t>sık</a:t>
            </a:r>
            <a:r>
              <a:rPr lang="en-US" sz="2600" dirty="0">
                <a:latin typeface="+mn-lt"/>
              </a:rPr>
              <a:t> </a:t>
            </a:r>
            <a:r>
              <a:rPr lang="en-US" sz="2600" dirty="0" err="1">
                <a:latin typeface="+mn-lt"/>
              </a:rPr>
              <a:t>yıka</a:t>
            </a:r>
            <a:r>
              <a:rPr lang="en-US" sz="2600" dirty="0">
                <a:latin typeface="+mn-lt"/>
              </a:rPr>
              <a:t>!</a:t>
            </a:r>
          </a:p>
          <a:p>
            <a:pPr marL="457200" indent="-457200">
              <a:buFont typeface="Wingdings" panose="05000000000000000000" pitchFamily="2" charset="2"/>
              <a:buChar char="Ø"/>
            </a:pPr>
            <a:r>
              <a:rPr lang="en-US" sz="2600" dirty="0" err="1">
                <a:latin typeface="+mn-lt"/>
              </a:rPr>
              <a:t>Ellerini</a:t>
            </a:r>
            <a:r>
              <a:rPr lang="en-US" sz="2600" dirty="0">
                <a:latin typeface="+mn-lt"/>
              </a:rPr>
              <a:t> </a:t>
            </a:r>
            <a:r>
              <a:rPr lang="en-US" sz="2600" dirty="0" err="1">
                <a:latin typeface="+mn-lt"/>
              </a:rPr>
              <a:t>yiyeceklerin</a:t>
            </a:r>
            <a:r>
              <a:rPr lang="en-US" sz="2600" dirty="0">
                <a:latin typeface="+mn-lt"/>
              </a:rPr>
              <a:t> </a:t>
            </a:r>
            <a:r>
              <a:rPr lang="en-US" sz="2600" dirty="0" err="1">
                <a:latin typeface="+mn-lt"/>
              </a:rPr>
              <a:t>yıkandığı</a:t>
            </a:r>
            <a:r>
              <a:rPr lang="en-US" sz="2600" dirty="0">
                <a:latin typeface="+mn-lt"/>
              </a:rPr>
              <a:t> </a:t>
            </a:r>
            <a:r>
              <a:rPr lang="en-US" sz="2600" dirty="0" err="1">
                <a:latin typeface="+mn-lt"/>
              </a:rPr>
              <a:t>lavaboda</a:t>
            </a:r>
            <a:r>
              <a:rPr lang="en-US" sz="2600" dirty="0">
                <a:latin typeface="+mn-lt"/>
              </a:rPr>
              <a:t> </a:t>
            </a:r>
            <a:r>
              <a:rPr lang="en-US" sz="2600" dirty="0" err="1">
                <a:latin typeface="+mn-lt"/>
              </a:rPr>
              <a:t>yıkama</a:t>
            </a:r>
            <a:r>
              <a:rPr lang="en-US" sz="2600" dirty="0">
                <a:latin typeface="+mn-lt"/>
              </a:rPr>
              <a:t>!</a:t>
            </a:r>
          </a:p>
          <a:p>
            <a:pPr marL="457200" indent="-457200">
              <a:buFont typeface="Wingdings" panose="05000000000000000000" pitchFamily="2" charset="2"/>
              <a:buChar char="Ø"/>
            </a:pPr>
            <a:r>
              <a:rPr lang="en-US" sz="2600" dirty="0">
                <a:latin typeface="+mn-lt"/>
              </a:rPr>
              <a:t>Elle </a:t>
            </a:r>
            <a:r>
              <a:rPr lang="en-US" sz="2600" dirty="0" err="1">
                <a:latin typeface="+mn-lt"/>
              </a:rPr>
              <a:t>bulaşık</a:t>
            </a:r>
            <a:r>
              <a:rPr lang="en-US" sz="2600" dirty="0">
                <a:latin typeface="+mn-lt"/>
              </a:rPr>
              <a:t> </a:t>
            </a:r>
            <a:r>
              <a:rPr lang="en-US" sz="2600" dirty="0" err="1">
                <a:latin typeface="+mn-lt"/>
              </a:rPr>
              <a:t>yıkayacağın</a:t>
            </a:r>
            <a:r>
              <a:rPr lang="en-US" sz="2600" dirty="0">
                <a:latin typeface="+mn-lt"/>
              </a:rPr>
              <a:t> zaman </a:t>
            </a:r>
            <a:r>
              <a:rPr lang="en-US" sz="2600" dirty="0" err="1">
                <a:latin typeface="+mn-lt"/>
              </a:rPr>
              <a:t>yıkama</a:t>
            </a:r>
            <a:r>
              <a:rPr lang="en-US" sz="2600" dirty="0">
                <a:latin typeface="+mn-lt"/>
              </a:rPr>
              <a:t> </a:t>
            </a:r>
            <a:r>
              <a:rPr lang="en-US" sz="2600" dirty="0" err="1">
                <a:latin typeface="+mn-lt"/>
              </a:rPr>
              <a:t>ve</a:t>
            </a:r>
            <a:r>
              <a:rPr lang="en-US" sz="2600" dirty="0">
                <a:latin typeface="+mn-lt"/>
              </a:rPr>
              <a:t> </a:t>
            </a:r>
            <a:r>
              <a:rPr lang="en-US" sz="2600" dirty="0" err="1">
                <a:latin typeface="+mn-lt"/>
              </a:rPr>
              <a:t>durulama</a:t>
            </a:r>
            <a:r>
              <a:rPr lang="en-US" sz="2600" dirty="0">
                <a:latin typeface="+mn-lt"/>
              </a:rPr>
              <a:t> </a:t>
            </a:r>
            <a:r>
              <a:rPr lang="en-US" sz="2600" dirty="0" err="1">
                <a:latin typeface="+mn-lt"/>
              </a:rPr>
              <a:t>işlemini</a:t>
            </a:r>
            <a:r>
              <a:rPr lang="en-US" sz="2600" dirty="0">
                <a:latin typeface="+mn-lt"/>
              </a:rPr>
              <a:t> </a:t>
            </a:r>
            <a:r>
              <a:rPr lang="en-US" sz="2600" dirty="0" err="1">
                <a:latin typeface="+mn-lt"/>
              </a:rPr>
              <a:t>akar</a:t>
            </a:r>
            <a:r>
              <a:rPr lang="en-US" sz="2600" dirty="0">
                <a:latin typeface="+mn-lt"/>
              </a:rPr>
              <a:t> </a:t>
            </a:r>
            <a:r>
              <a:rPr lang="en-US" sz="2600" dirty="0" err="1">
                <a:latin typeface="+mn-lt"/>
              </a:rPr>
              <a:t>bir</a:t>
            </a:r>
            <a:r>
              <a:rPr lang="en-US" sz="2600" dirty="0">
                <a:latin typeface="+mn-lt"/>
              </a:rPr>
              <a:t> </a:t>
            </a:r>
            <a:r>
              <a:rPr lang="en-US" sz="2600" dirty="0" err="1">
                <a:latin typeface="+mn-lt"/>
              </a:rPr>
              <a:t>suyun</a:t>
            </a:r>
            <a:r>
              <a:rPr lang="en-US" sz="2600" dirty="0">
                <a:latin typeface="+mn-lt"/>
              </a:rPr>
              <a:t> </a:t>
            </a:r>
            <a:r>
              <a:rPr lang="en-US" sz="2600" dirty="0" err="1">
                <a:latin typeface="+mn-lt"/>
              </a:rPr>
              <a:t>altında</a:t>
            </a:r>
            <a:r>
              <a:rPr lang="en-US" sz="2600" dirty="0">
                <a:latin typeface="+mn-lt"/>
              </a:rPr>
              <a:t> yap!</a:t>
            </a:r>
          </a:p>
          <a:p>
            <a:pPr marL="457200" indent="-457200">
              <a:buFont typeface="Wingdings" panose="05000000000000000000" pitchFamily="2" charset="2"/>
              <a:buChar char="Ø"/>
            </a:pPr>
            <a:r>
              <a:rPr lang="en-US" sz="2600" dirty="0" err="1">
                <a:latin typeface="+mn-lt"/>
              </a:rPr>
              <a:t>Bulaşığı</a:t>
            </a:r>
            <a:r>
              <a:rPr lang="en-US" sz="2600" dirty="0">
                <a:latin typeface="+mn-lt"/>
              </a:rPr>
              <a:t> </a:t>
            </a:r>
            <a:r>
              <a:rPr lang="en-US" sz="2600" dirty="0" err="1">
                <a:latin typeface="+mn-lt"/>
              </a:rPr>
              <a:t>büyük</a:t>
            </a:r>
            <a:r>
              <a:rPr lang="en-US" sz="2600" dirty="0">
                <a:latin typeface="+mn-lt"/>
              </a:rPr>
              <a:t> </a:t>
            </a:r>
            <a:r>
              <a:rPr lang="en-US" sz="2600" dirty="0" err="1">
                <a:latin typeface="+mn-lt"/>
              </a:rPr>
              <a:t>hacimli</a:t>
            </a:r>
            <a:r>
              <a:rPr lang="en-US" sz="2600" dirty="0">
                <a:latin typeface="+mn-lt"/>
              </a:rPr>
              <a:t> </a:t>
            </a:r>
            <a:r>
              <a:rPr lang="en-US" sz="2600" dirty="0" err="1">
                <a:latin typeface="+mn-lt"/>
              </a:rPr>
              <a:t>kaplarda</a:t>
            </a:r>
            <a:r>
              <a:rPr lang="en-US" sz="2600" dirty="0">
                <a:latin typeface="+mn-lt"/>
              </a:rPr>
              <a:t> </a:t>
            </a:r>
            <a:r>
              <a:rPr lang="en-US" sz="2600" dirty="0" err="1">
                <a:latin typeface="+mn-lt"/>
              </a:rPr>
              <a:t>değil</a:t>
            </a:r>
            <a:r>
              <a:rPr lang="en-US" sz="2600" dirty="0">
                <a:latin typeface="+mn-lt"/>
              </a:rPr>
              <a:t>, </a:t>
            </a:r>
            <a:r>
              <a:rPr lang="en-US" sz="2600" dirty="0" err="1">
                <a:latin typeface="+mn-lt"/>
              </a:rPr>
              <a:t>suyun</a:t>
            </a:r>
            <a:r>
              <a:rPr lang="en-US" sz="2600" dirty="0">
                <a:latin typeface="+mn-lt"/>
              </a:rPr>
              <a:t> </a:t>
            </a:r>
            <a:r>
              <a:rPr lang="en-US" sz="2600" dirty="0" err="1">
                <a:latin typeface="+mn-lt"/>
              </a:rPr>
              <a:t>daha</a:t>
            </a:r>
            <a:r>
              <a:rPr lang="en-US" sz="2600" dirty="0">
                <a:latin typeface="+mn-lt"/>
              </a:rPr>
              <a:t> </a:t>
            </a:r>
            <a:r>
              <a:rPr lang="en-US" sz="2600" dirty="0" err="1">
                <a:latin typeface="+mn-lt"/>
              </a:rPr>
              <a:t>sık</a:t>
            </a:r>
            <a:r>
              <a:rPr lang="en-US" sz="2600" dirty="0">
                <a:latin typeface="+mn-lt"/>
              </a:rPr>
              <a:t> </a:t>
            </a:r>
            <a:r>
              <a:rPr lang="en-US" sz="2600" dirty="0" err="1">
                <a:latin typeface="+mn-lt"/>
              </a:rPr>
              <a:t>değiştirildiği</a:t>
            </a:r>
            <a:r>
              <a:rPr lang="en-US" sz="2600" dirty="0">
                <a:latin typeface="+mn-lt"/>
              </a:rPr>
              <a:t> </a:t>
            </a:r>
            <a:r>
              <a:rPr lang="en-US" sz="2600" dirty="0" err="1">
                <a:latin typeface="+mn-lt"/>
              </a:rPr>
              <a:t>küçük</a:t>
            </a:r>
            <a:r>
              <a:rPr lang="en-US" sz="2600" dirty="0">
                <a:latin typeface="+mn-lt"/>
              </a:rPr>
              <a:t> </a:t>
            </a:r>
            <a:r>
              <a:rPr lang="en-US" sz="2600" dirty="0" err="1">
                <a:latin typeface="+mn-lt"/>
              </a:rPr>
              <a:t>kaplarda</a:t>
            </a:r>
            <a:r>
              <a:rPr lang="en-US" sz="2600" dirty="0">
                <a:latin typeface="+mn-lt"/>
              </a:rPr>
              <a:t> </a:t>
            </a:r>
            <a:r>
              <a:rPr lang="en-US" sz="2600" dirty="0" err="1">
                <a:latin typeface="+mn-lt"/>
              </a:rPr>
              <a:t>yıka</a:t>
            </a:r>
            <a:r>
              <a:rPr lang="en-US" sz="2600" dirty="0">
                <a:latin typeface="+mn-lt"/>
              </a:rPr>
              <a: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4488806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strips(downRight)">
                                      <p:cBhvr>
                                        <p:cTn id="27"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59908"/>
            <a:ext cx="8496944" cy="4093428"/>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Buzdolabının</a:t>
            </a:r>
            <a:r>
              <a:rPr lang="en-US" sz="2600" dirty="0">
                <a:latin typeface="+mn-lt"/>
              </a:rPr>
              <a:t> </a:t>
            </a:r>
            <a:r>
              <a:rPr lang="en-US" sz="2600" dirty="0" err="1">
                <a:latin typeface="+mn-lt"/>
              </a:rPr>
              <a:t>iç</a:t>
            </a:r>
            <a:r>
              <a:rPr lang="en-US" sz="2600" dirty="0">
                <a:latin typeface="+mn-lt"/>
              </a:rPr>
              <a:t> </a:t>
            </a:r>
            <a:r>
              <a:rPr lang="en-US" sz="2600" dirty="0" err="1">
                <a:latin typeface="+mn-lt"/>
              </a:rPr>
              <a:t>ve</a:t>
            </a:r>
            <a:r>
              <a:rPr lang="en-US" sz="2600" dirty="0">
                <a:latin typeface="+mn-lt"/>
              </a:rPr>
              <a:t> </a:t>
            </a:r>
            <a:r>
              <a:rPr lang="en-US" sz="2600" dirty="0" err="1">
                <a:latin typeface="+mn-lt"/>
              </a:rPr>
              <a:t>dış</a:t>
            </a:r>
            <a:r>
              <a:rPr lang="en-US" sz="2600" dirty="0">
                <a:latin typeface="+mn-lt"/>
              </a:rPr>
              <a:t> </a:t>
            </a:r>
            <a:r>
              <a:rPr lang="en-US" sz="2600" dirty="0" err="1">
                <a:latin typeface="+mn-lt"/>
              </a:rPr>
              <a:t>yüzeyini</a:t>
            </a:r>
            <a:r>
              <a:rPr lang="en-US" sz="2600" dirty="0">
                <a:latin typeface="+mn-lt"/>
              </a:rPr>
              <a:t> </a:t>
            </a:r>
            <a:r>
              <a:rPr lang="en-US" sz="2600" dirty="0" err="1">
                <a:latin typeface="+mn-lt"/>
              </a:rPr>
              <a:t>düzenli</a:t>
            </a:r>
            <a:r>
              <a:rPr lang="en-US" sz="2600" dirty="0">
                <a:latin typeface="+mn-lt"/>
              </a:rPr>
              <a:t> </a:t>
            </a:r>
            <a:r>
              <a:rPr lang="en-US" sz="2600" dirty="0" err="1">
                <a:latin typeface="+mn-lt"/>
              </a:rPr>
              <a:t>olarak</a:t>
            </a:r>
            <a:r>
              <a:rPr lang="en-US" sz="2600" dirty="0">
                <a:latin typeface="+mn-lt"/>
              </a:rPr>
              <a:t> </a:t>
            </a:r>
            <a:r>
              <a:rPr lang="en-US" sz="2600" dirty="0" err="1">
                <a:latin typeface="+mn-lt"/>
              </a:rPr>
              <a:t>deterjanlı</a:t>
            </a:r>
            <a:r>
              <a:rPr lang="en-US" sz="2600" dirty="0">
                <a:latin typeface="+mn-lt"/>
              </a:rPr>
              <a:t> </a:t>
            </a:r>
            <a:r>
              <a:rPr lang="en-US" sz="2600" dirty="0" err="1">
                <a:latin typeface="+mn-lt"/>
              </a:rPr>
              <a:t>su</a:t>
            </a:r>
            <a:r>
              <a:rPr lang="en-US" sz="2600" dirty="0">
                <a:latin typeface="+mn-lt"/>
              </a:rPr>
              <a:t> </a:t>
            </a:r>
            <a:r>
              <a:rPr lang="en-US" sz="2600" dirty="0" err="1">
                <a:latin typeface="+mn-lt"/>
              </a:rPr>
              <a:t>ile</a:t>
            </a:r>
            <a:r>
              <a:rPr lang="en-US" sz="2600" dirty="0">
                <a:latin typeface="+mn-lt"/>
              </a:rPr>
              <a:t> </a:t>
            </a:r>
            <a:r>
              <a:rPr lang="en-US" sz="2600" dirty="0" err="1">
                <a:latin typeface="+mn-lt"/>
              </a:rPr>
              <a:t>sil</a:t>
            </a:r>
            <a:r>
              <a:rPr lang="en-US" sz="2600" dirty="0">
                <a:latin typeface="+mn-lt"/>
              </a:rPr>
              <a:t>!</a:t>
            </a:r>
          </a:p>
          <a:p>
            <a:pPr marL="457200" indent="-457200">
              <a:buFont typeface="Wingdings" panose="05000000000000000000" pitchFamily="2" charset="2"/>
              <a:buChar char="Ø"/>
            </a:pPr>
            <a:r>
              <a:rPr lang="en-US" sz="2600" dirty="0" err="1">
                <a:latin typeface="+mn-lt"/>
              </a:rPr>
              <a:t>Buzdolabında</a:t>
            </a:r>
            <a:r>
              <a:rPr lang="en-US" sz="2600" dirty="0">
                <a:latin typeface="+mn-lt"/>
              </a:rPr>
              <a:t> </a:t>
            </a:r>
            <a:r>
              <a:rPr lang="en-US" sz="2600" dirty="0" err="1">
                <a:latin typeface="+mn-lt"/>
              </a:rPr>
              <a:t>gıda</a:t>
            </a:r>
            <a:r>
              <a:rPr lang="en-US" sz="2600" dirty="0">
                <a:latin typeface="+mn-lt"/>
              </a:rPr>
              <a:t> </a:t>
            </a:r>
            <a:r>
              <a:rPr lang="en-US" sz="2600" dirty="0" err="1">
                <a:latin typeface="+mn-lt"/>
              </a:rPr>
              <a:t>malzemesi</a:t>
            </a:r>
            <a:r>
              <a:rPr lang="en-US" sz="2600" dirty="0">
                <a:latin typeface="+mn-lt"/>
              </a:rPr>
              <a:t> </a:t>
            </a:r>
            <a:r>
              <a:rPr lang="en-US" sz="2600" dirty="0" err="1">
                <a:latin typeface="+mn-lt"/>
              </a:rPr>
              <a:t>dışında</a:t>
            </a:r>
            <a:r>
              <a:rPr lang="en-US" sz="2600" dirty="0">
                <a:latin typeface="+mn-lt"/>
              </a:rPr>
              <a:t> </a:t>
            </a:r>
            <a:r>
              <a:rPr lang="en-US" sz="2600" dirty="0" err="1">
                <a:latin typeface="+mn-lt"/>
              </a:rPr>
              <a:t>ürün</a:t>
            </a:r>
            <a:r>
              <a:rPr lang="en-US" sz="2600" dirty="0">
                <a:latin typeface="+mn-lt"/>
              </a:rPr>
              <a:t> </a:t>
            </a:r>
            <a:r>
              <a:rPr lang="en-US" sz="2600" dirty="0" err="1">
                <a:latin typeface="+mn-lt"/>
              </a:rPr>
              <a:t>bulundurma</a:t>
            </a:r>
            <a:r>
              <a:rPr lang="en-US" sz="2600" dirty="0">
                <a:latin typeface="+mn-lt"/>
              </a:rPr>
              <a:t>!</a:t>
            </a:r>
          </a:p>
          <a:p>
            <a:pPr marL="457200" indent="-457200">
              <a:buFont typeface="Wingdings" panose="05000000000000000000" pitchFamily="2" charset="2"/>
              <a:buChar char="Ø"/>
            </a:pPr>
            <a:r>
              <a:rPr lang="en-US" sz="2600" dirty="0" err="1">
                <a:latin typeface="+mn-lt"/>
              </a:rPr>
              <a:t>Ocak</a:t>
            </a:r>
            <a:r>
              <a:rPr lang="en-US" sz="2600" dirty="0">
                <a:latin typeface="+mn-lt"/>
              </a:rPr>
              <a:t>, </a:t>
            </a:r>
            <a:r>
              <a:rPr lang="en-US" sz="2600" dirty="0" err="1">
                <a:latin typeface="+mn-lt"/>
              </a:rPr>
              <a:t>yemeklerin</a:t>
            </a:r>
            <a:r>
              <a:rPr lang="en-US" sz="2600" dirty="0">
                <a:latin typeface="+mn-lt"/>
              </a:rPr>
              <a:t> </a:t>
            </a:r>
            <a:r>
              <a:rPr lang="en-US" sz="2600" dirty="0" err="1">
                <a:latin typeface="+mn-lt"/>
              </a:rPr>
              <a:t>yahut</a:t>
            </a:r>
            <a:r>
              <a:rPr lang="en-US" sz="2600" dirty="0">
                <a:latin typeface="+mn-lt"/>
              </a:rPr>
              <a:t> </a:t>
            </a:r>
            <a:r>
              <a:rPr lang="en-US" sz="2600" dirty="0" err="1">
                <a:latin typeface="+mn-lt"/>
              </a:rPr>
              <a:t>yiyeceklerin</a:t>
            </a:r>
            <a:r>
              <a:rPr lang="en-US" sz="2600" dirty="0">
                <a:latin typeface="+mn-lt"/>
              </a:rPr>
              <a:t> </a:t>
            </a:r>
            <a:r>
              <a:rPr lang="en-US" sz="2600" dirty="0" err="1">
                <a:latin typeface="+mn-lt"/>
              </a:rPr>
              <a:t>konulduğu</a:t>
            </a:r>
            <a:r>
              <a:rPr lang="en-US" sz="2600" dirty="0">
                <a:latin typeface="+mn-lt"/>
              </a:rPr>
              <a:t> </a:t>
            </a:r>
            <a:r>
              <a:rPr lang="en-US" sz="2600" dirty="0" err="1">
                <a:latin typeface="+mn-lt"/>
              </a:rPr>
              <a:t>tezgâh</a:t>
            </a:r>
            <a:r>
              <a:rPr lang="en-US" sz="2600" dirty="0">
                <a:latin typeface="+mn-lt"/>
              </a:rPr>
              <a:t> vb. </a:t>
            </a:r>
            <a:r>
              <a:rPr lang="en-US" sz="2600" dirty="0" err="1">
                <a:latin typeface="+mn-lt"/>
              </a:rPr>
              <a:t>yerleri</a:t>
            </a:r>
            <a:r>
              <a:rPr lang="en-US" sz="2600" dirty="0">
                <a:latin typeface="+mn-lt"/>
              </a:rPr>
              <a:t> </a:t>
            </a:r>
            <a:r>
              <a:rPr lang="en-US" sz="2600" dirty="0" err="1">
                <a:latin typeface="+mn-lt"/>
              </a:rPr>
              <a:t>deterjanla</a:t>
            </a:r>
            <a:r>
              <a:rPr lang="en-US" sz="2600" dirty="0">
                <a:latin typeface="+mn-lt"/>
              </a:rPr>
              <a:t> </a:t>
            </a:r>
            <a:r>
              <a:rPr lang="en-US" sz="2600" dirty="0" err="1">
                <a:latin typeface="+mn-lt"/>
              </a:rPr>
              <a:t>temizle</a:t>
            </a:r>
            <a:r>
              <a:rPr lang="en-US" sz="2600" dirty="0">
                <a:latin typeface="+mn-lt"/>
              </a:rPr>
              <a:t>!</a:t>
            </a:r>
          </a:p>
          <a:p>
            <a:pPr marL="457200" indent="-457200">
              <a:buFont typeface="Wingdings" panose="05000000000000000000" pitchFamily="2" charset="2"/>
              <a:buChar char="Ø"/>
            </a:pPr>
            <a:r>
              <a:rPr lang="en-US" sz="2600" dirty="0" err="1">
                <a:latin typeface="+mn-lt"/>
              </a:rPr>
              <a:t>Evde</a:t>
            </a:r>
            <a:r>
              <a:rPr lang="en-US" sz="2600" dirty="0">
                <a:latin typeface="+mn-lt"/>
              </a:rPr>
              <a:t> </a:t>
            </a:r>
            <a:r>
              <a:rPr lang="en-US" sz="2600" dirty="0" err="1">
                <a:latin typeface="+mn-lt"/>
              </a:rPr>
              <a:t>zemin</a:t>
            </a:r>
            <a:r>
              <a:rPr lang="en-US" sz="2600" dirty="0">
                <a:latin typeface="+mn-lt"/>
              </a:rPr>
              <a:t> </a:t>
            </a:r>
            <a:r>
              <a:rPr lang="en-US" sz="2600" dirty="0" err="1">
                <a:latin typeface="+mn-lt"/>
              </a:rPr>
              <a:t>temizliği</a:t>
            </a:r>
            <a:r>
              <a:rPr lang="en-US" sz="2600" dirty="0">
                <a:latin typeface="+mn-lt"/>
              </a:rPr>
              <a:t> </a:t>
            </a:r>
            <a:r>
              <a:rPr lang="en-US" sz="2600" dirty="0" err="1">
                <a:latin typeface="+mn-lt"/>
              </a:rPr>
              <a:t>yaparken</a:t>
            </a:r>
            <a:r>
              <a:rPr lang="en-US" sz="2600" dirty="0">
                <a:latin typeface="+mn-lt"/>
              </a:rPr>
              <a:t> </a:t>
            </a:r>
            <a:r>
              <a:rPr lang="en-US" sz="2600" dirty="0" err="1">
                <a:latin typeface="+mn-lt"/>
              </a:rPr>
              <a:t>önce</a:t>
            </a:r>
            <a:r>
              <a:rPr lang="en-US" sz="2600" dirty="0">
                <a:latin typeface="+mn-lt"/>
              </a:rPr>
              <a:t> </a:t>
            </a:r>
            <a:r>
              <a:rPr lang="en-US" sz="2600" dirty="0" err="1">
                <a:latin typeface="+mn-lt"/>
              </a:rPr>
              <a:t>fazla</a:t>
            </a:r>
            <a:r>
              <a:rPr lang="en-US" sz="2600" dirty="0">
                <a:latin typeface="+mn-lt"/>
              </a:rPr>
              <a:t> </a:t>
            </a:r>
            <a:r>
              <a:rPr lang="en-US" sz="2600" dirty="0" err="1">
                <a:latin typeface="+mn-lt"/>
              </a:rPr>
              <a:t>kirli</a:t>
            </a:r>
            <a:r>
              <a:rPr lang="en-US" sz="2600" dirty="0">
                <a:latin typeface="+mn-lt"/>
              </a:rPr>
              <a:t> </a:t>
            </a:r>
            <a:r>
              <a:rPr lang="en-US" sz="2600" dirty="0" err="1">
                <a:latin typeface="+mn-lt"/>
              </a:rPr>
              <a:t>olan</a:t>
            </a:r>
            <a:r>
              <a:rPr lang="en-US" sz="2600" dirty="0">
                <a:latin typeface="+mn-lt"/>
              </a:rPr>
              <a:t> </a:t>
            </a:r>
            <a:r>
              <a:rPr lang="en-US" sz="2600" dirty="0" err="1">
                <a:latin typeface="+mn-lt"/>
              </a:rPr>
              <a:t>yerlerden</a:t>
            </a:r>
            <a:r>
              <a:rPr lang="en-US" sz="2600" dirty="0">
                <a:latin typeface="+mn-lt"/>
              </a:rPr>
              <a:t> </a:t>
            </a:r>
            <a:r>
              <a:rPr lang="en-US" sz="2600" dirty="0" err="1">
                <a:latin typeface="+mn-lt"/>
              </a:rPr>
              <a:t>başla</a:t>
            </a:r>
            <a:r>
              <a:rPr lang="en-US" sz="2600" dirty="0">
                <a:latin typeface="+mn-lt"/>
              </a:rPr>
              <a:t>!</a:t>
            </a:r>
          </a:p>
          <a:p>
            <a:pPr marL="457200" indent="-457200">
              <a:buFont typeface="Wingdings" panose="05000000000000000000" pitchFamily="2" charset="2"/>
              <a:buChar char="Ø"/>
            </a:pPr>
            <a:r>
              <a:rPr lang="en-US" sz="2600" dirty="0">
                <a:latin typeface="+mn-lt"/>
              </a:rPr>
              <a:t>Zemin </a:t>
            </a:r>
            <a:r>
              <a:rPr lang="en-US" sz="2600" dirty="0" err="1">
                <a:latin typeface="+mn-lt"/>
              </a:rPr>
              <a:t>temizliğinde</a:t>
            </a:r>
            <a:r>
              <a:rPr lang="en-US" sz="2600" dirty="0">
                <a:latin typeface="+mn-lt"/>
              </a:rPr>
              <a:t> </a:t>
            </a:r>
            <a:r>
              <a:rPr lang="en-US" sz="2600" dirty="0" err="1">
                <a:latin typeface="+mn-lt"/>
              </a:rPr>
              <a:t>sıcak</a:t>
            </a:r>
            <a:r>
              <a:rPr lang="en-US" sz="2600" dirty="0">
                <a:latin typeface="+mn-lt"/>
              </a:rPr>
              <a:t> </a:t>
            </a:r>
            <a:r>
              <a:rPr lang="en-US" sz="2600" dirty="0" err="1">
                <a:latin typeface="+mn-lt"/>
              </a:rPr>
              <a:t>su</a:t>
            </a:r>
            <a:r>
              <a:rPr lang="en-US" sz="2600" dirty="0">
                <a:latin typeface="+mn-lt"/>
              </a:rPr>
              <a:t> </a:t>
            </a:r>
            <a:r>
              <a:rPr lang="en-US" sz="2600" dirty="0" err="1">
                <a:latin typeface="+mn-lt"/>
              </a:rPr>
              <a:t>kullan</a:t>
            </a:r>
            <a:r>
              <a:rPr lang="en-US" sz="2600" dirty="0">
                <a:latin typeface="+mn-lt"/>
              </a:rPr>
              <a:t>!</a:t>
            </a:r>
          </a:p>
          <a:p>
            <a:pPr marL="457200" indent="-457200">
              <a:buFont typeface="Wingdings" panose="05000000000000000000" pitchFamily="2" charset="2"/>
              <a:buChar char="Ø"/>
            </a:pPr>
            <a:r>
              <a:rPr lang="en-US" sz="2600" dirty="0" err="1">
                <a:latin typeface="+mn-lt"/>
              </a:rPr>
              <a:t>Kapı</a:t>
            </a:r>
            <a:r>
              <a:rPr lang="en-US" sz="2600" dirty="0">
                <a:latin typeface="+mn-lt"/>
              </a:rPr>
              <a:t> </a:t>
            </a:r>
            <a:r>
              <a:rPr lang="en-US" sz="2600" dirty="0" err="1">
                <a:latin typeface="+mn-lt"/>
              </a:rPr>
              <a:t>kolları</a:t>
            </a:r>
            <a:r>
              <a:rPr lang="en-US" sz="2600" dirty="0">
                <a:latin typeface="+mn-lt"/>
              </a:rPr>
              <a:t> vb. </a:t>
            </a:r>
            <a:r>
              <a:rPr lang="en-US" sz="2600" dirty="0" err="1">
                <a:latin typeface="+mn-lt"/>
              </a:rPr>
              <a:t>elle</a:t>
            </a:r>
            <a:r>
              <a:rPr lang="en-US" sz="2600" dirty="0">
                <a:latin typeface="+mn-lt"/>
              </a:rPr>
              <a:t> </a:t>
            </a:r>
            <a:r>
              <a:rPr lang="en-US" sz="2600" dirty="0" err="1">
                <a:latin typeface="+mn-lt"/>
              </a:rPr>
              <a:t>sık</a:t>
            </a:r>
            <a:r>
              <a:rPr lang="en-US" sz="2600" dirty="0">
                <a:latin typeface="+mn-lt"/>
              </a:rPr>
              <a:t> </a:t>
            </a:r>
            <a:r>
              <a:rPr lang="en-US" sz="2600" dirty="0" err="1">
                <a:latin typeface="+mn-lt"/>
              </a:rPr>
              <a:t>tutulan</a:t>
            </a:r>
            <a:r>
              <a:rPr lang="en-US" sz="2600" dirty="0">
                <a:latin typeface="+mn-lt"/>
              </a:rPr>
              <a:t> </a:t>
            </a:r>
            <a:r>
              <a:rPr lang="en-US" sz="2600" dirty="0" err="1">
                <a:latin typeface="+mn-lt"/>
              </a:rPr>
              <a:t>yerleri</a:t>
            </a:r>
            <a:r>
              <a:rPr lang="en-US" sz="2600" dirty="0">
                <a:latin typeface="+mn-lt"/>
              </a:rPr>
              <a:t> </a:t>
            </a:r>
            <a:r>
              <a:rPr lang="en-US" sz="2600" dirty="0" err="1">
                <a:latin typeface="+mn-lt"/>
              </a:rPr>
              <a:t>ayrı</a:t>
            </a:r>
            <a:r>
              <a:rPr lang="en-US" sz="2600" dirty="0">
                <a:latin typeface="+mn-lt"/>
              </a:rPr>
              <a:t> </a:t>
            </a:r>
            <a:r>
              <a:rPr lang="en-US" sz="2600" dirty="0" err="1">
                <a:latin typeface="+mn-lt"/>
              </a:rPr>
              <a:t>bir</a:t>
            </a:r>
            <a:r>
              <a:rPr lang="en-US" sz="2600" dirty="0">
                <a:latin typeface="+mn-lt"/>
              </a:rPr>
              <a:t> </a:t>
            </a:r>
            <a:r>
              <a:rPr lang="en-US" sz="2600" dirty="0" err="1">
                <a:latin typeface="+mn-lt"/>
              </a:rPr>
              <a:t>sabunlu</a:t>
            </a:r>
            <a:r>
              <a:rPr lang="en-US" sz="2600" dirty="0">
                <a:latin typeface="+mn-lt"/>
              </a:rPr>
              <a:t> </a:t>
            </a:r>
            <a:r>
              <a:rPr lang="en-US" sz="2600" dirty="0" err="1">
                <a:latin typeface="+mn-lt"/>
              </a:rPr>
              <a:t>bezle</a:t>
            </a:r>
            <a:r>
              <a:rPr lang="en-US" sz="2600" dirty="0">
                <a:latin typeface="+mn-lt"/>
              </a:rPr>
              <a:t> </a:t>
            </a:r>
            <a:r>
              <a:rPr lang="en-US" sz="2600" dirty="0" err="1">
                <a:latin typeface="+mn-lt"/>
              </a:rPr>
              <a:t>ve</a:t>
            </a:r>
            <a:r>
              <a:rPr lang="en-US" sz="2600" dirty="0">
                <a:latin typeface="+mn-lt"/>
              </a:rPr>
              <a:t> </a:t>
            </a:r>
            <a:r>
              <a:rPr lang="en-US" sz="2600" dirty="0" err="1">
                <a:latin typeface="+mn-lt"/>
              </a:rPr>
              <a:t>sıcak</a:t>
            </a:r>
            <a:r>
              <a:rPr lang="en-US" sz="2600" dirty="0">
                <a:latin typeface="+mn-lt"/>
              </a:rPr>
              <a:t> </a:t>
            </a:r>
            <a:r>
              <a:rPr lang="en-US" sz="2600" dirty="0" err="1">
                <a:latin typeface="+mn-lt"/>
              </a:rPr>
              <a:t>su</a:t>
            </a:r>
            <a:r>
              <a:rPr lang="en-US" sz="2600" dirty="0">
                <a:latin typeface="+mn-lt"/>
              </a:rPr>
              <a:t> </a:t>
            </a:r>
            <a:r>
              <a:rPr lang="en-US" sz="2600" dirty="0" err="1">
                <a:latin typeface="+mn-lt"/>
              </a:rPr>
              <a:t>kullanarak</a:t>
            </a:r>
            <a:r>
              <a:rPr lang="en-US" sz="2600" dirty="0">
                <a:latin typeface="+mn-lt"/>
              </a:rPr>
              <a:t> </a:t>
            </a:r>
            <a:r>
              <a:rPr lang="en-US" sz="2600" dirty="0" err="1">
                <a:latin typeface="+mn-lt"/>
              </a:rPr>
              <a:t>temizle</a:t>
            </a:r>
            <a:r>
              <a:rPr lang="en-US" sz="2600" dirty="0">
                <a:latin typeface="+mn-lt"/>
              </a:rPr>
              <a: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29901258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strips(downRight)">
                                      <p:cBhvr>
                                        <p:cTn id="27"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27969"/>
            <a:ext cx="8496944" cy="3693319"/>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Temizlik</a:t>
            </a:r>
            <a:r>
              <a:rPr lang="en-US" sz="2600" dirty="0">
                <a:latin typeface="+mn-lt"/>
              </a:rPr>
              <a:t> </a:t>
            </a:r>
            <a:r>
              <a:rPr lang="en-US" sz="2600" dirty="0" err="1">
                <a:latin typeface="+mn-lt"/>
              </a:rPr>
              <a:t>yapıldıktan</a:t>
            </a:r>
            <a:r>
              <a:rPr lang="en-US" sz="2600" dirty="0">
                <a:latin typeface="+mn-lt"/>
              </a:rPr>
              <a:t> </a:t>
            </a:r>
            <a:r>
              <a:rPr lang="en-US" sz="2600" dirty="0" err="1">
                <a:latin typeface="+mn-lt"/>
              </a:rPr>
              <a:t>sonra</a:t>
            </a:r>
            <a:r>
              <a:rPr lang="en-US" sz="2600" dirty="0">
                <a:latin typeface="+mn-lt"/>
              </a:rPr>
              <a:t> </a:t>
            </a:r>
            <a:r>
              <a:rPr lang="en-US" sz="2600" dirty="0" err="1">
                <a:latin typeface="+mn-lt"/>
              </a:rPr>
              <a:t>temizlik</a:t>
            </a:r>
            <a:r>
              <a:rPr lang="en-US" sz="2600" dirty="0">
                <a:latin typeface="+mn-lt"/>
              </a:rPr>
              <a:t> </a:t>
            </a:r>
            <a:r>
              <a:rPr lang="en-US" sz="2600" dirty="0" err="1">
                <a:latin typeface="+mn-lt"/>
              </a:rPr>
              <a:t>malzemelerini</a:t>
            </a:r>
            <a:r>
              <a:rPr lang="en-US" sz="2600" dirty="0">
                <a:latin typeface="+mn-lt"/>
              </a:rPr>
              <a:t> de </a:t>
            </a:r>
            <a:r>
              <a:rPr lang="en-US" sz="2600" dirty="0" err="1">
                <a:latin typeface="+mn-lt"/>
              </a:rPr>
              <a:t>temiz</a:t>
            </a:r>
            <a:r>
              <a:rPr lang="en-US" sz="2600" dirty="0">
                <a:latin typeface="+mn-lt"/>
              </a:rPr>
              <a:t> </a:t>
            </a:r>
            <a:r>
              <a:rPr lang="en-US" sz="2600" dirty="0" err="1">
                <a:latin typeface="+mn-lt"/>
              </a:rPr>
              <a:t>suyla</a:t>
            </a:r>
            <a:r>
              <a:rPr lang="en-US" sz="2600" dirty="0">
                <a:latin typeface="+mn-lt"/>
              </a:rPr>
              <a:t> </a:t>
            </a:r>
            <a:r>
              <a:rPr lang="en-US" sz="2600" dirty="0" err="1">
                <a:latin typeface="+mn-lt"/>
              </a:rPr>
              <a:t>yıka</a:t>
            </a:r>
            <a:r>
              <a:rPr lang="en-US" sz="2600" dirty="0">
                <a:latin typeface="+mn-lt"/>
              </a:rPr>
              <a:t> </a:t>
            </a:r>
            <a:r>
              <a:rPr lang="en-US" sz="2600" dirty="0" err="1">
                <a:latin typeface="+mn-lt"/>
              </a:rPr>
              <a:t>ve</a:t>
            </a:r>
            <a:r>
              <a:rPr lang="en-US" sz="2600" dirty="0">
                <a:latin typeface="+mn-lt"/>
              </a:rPr>
              <a:t> </a:t>
            </a:r>
            <a:r>
              <a:rPr lang="en-US" sz="2600" dirty="0" err="1">
                <a:latin typeface="+mn-lt"/>
              </a:rPr>
              <a:t>temiz</a:t>
            </a:r>
            <a:r>
              <a:rPr lang="en-US" sz="2600" dirty="0">
                <a:latin typeface="+mn-lt"/>
              </a:rPr>
              <a:t> </a:t>
            </a:r>
            <a:r>
              <a:rPr lang="en-US" sz="2600" dirty="0" err="1">
                <a:latin typeface="+mn-lt"/>
              </a:rPr>
              <a:t>olarak</a:t>
            </a:r>
            <a:r>
              <a:rPr lang="en-US" sz="2600" dirty="0">
                <a:latin typeface="+mn-lt"/>
              </a:rPr>
              <a:t> </a:t>
            </a:r>
            <a:r>
              <a:rPr lang="en-US" sz="2600" dirty="0" err="1">
                <a:latin typeface="+mn-lt"/>
              </a:rPr>
              <a:t>sakla</a:t>
            </a:r>
            <a:r>
              <a:rPr lang="en-US" sz="2600" dirty="0">
                <a:latin typeface="+mn-lt"/>
              </a:rPr>
              <a:t>!</a:t>
            </a:r>
          </a:p>
          <a:p>
            <a:pPr marL="457200" indent="-457200">
              <a:buFont typeface="Wingdings" panose="05000000000000000000" pitchFamily="2" charset="2"/>
              <a:buChar char="Ø"/>
            </a:pPr>
            <a:r>
              <a:rPr lang="en-US" sz="2600" dirty="0" err="1">
                <a:latin typeface="+mn-lt"/>
              </a:rPr>
              <a:t>Tuvalet</a:t>
            </a:r>
            <a:r>
              <a:rPr lang="en-US" sz="2600" dirty="0">
                <a:latin typeface="+mn-lt"/>
              </a:rPr>
              <a:t>, </a:t>
            </a:r>
            <a:r>
              <a:rPr lang="en-US" sz="2600" dirty="0" err="1">
                <a:latin typeface="+mn-lt"/>
              </a:rPr>
              <a:t>banyo</a:t>
            </a:r>
            <a:r>
              <a:rPr lang="en-US" sz="2600" dirty="0">
                <a:latin typeface="+mn-lt"/>
              </a:rPr>
              <a:t>, </a:t>
            </a:r>
            <a:r>
              <a:rPr lang="en-US" sz="2600" dirty="0" err="1">
                <a:latin typeface="+mn-lt"/>
              </a:rPr>
              <a:t>mutfak</a:t>
            </a:r>
            <a:r>
              <a:rPr lang="en-US" sz="2600" dirty="0">
                <a:latin typeface="+mn-lt"/>
              </a:rPr>
              <a:t> </a:t>
            </a:r>
            <a:r>
              <a:rPr lang="en-US" sz="2600" dirty="0" err="1">
                <a:latin typeface="+mn-lt"/>
              </a:rPr>
              <a:t>ve</a:t>
            </a:r>
            <a:r>
              <a:rPr lang="en-US" sz="2600" dirty="0">
                <a:latin typeface="+mn-lt"/>
              </a:rPr>
              <a:t> </a:t>
            </a:r>
            <a:r>
              <a:rPr lang="en-US" sz="2600" dirty="0" err="1">
                <a:latin typeface="+mn-lt"/>
              </a:rPr>
              <a:t>zemin</a:t>
            </a:r>
            <a:r>
              <a:rPr lang="en-US" sz="2600" dirty="0">
                <a:latin typeface="+mn-lt"/>
              </a:rPr>
              <a:t> </a:t>
            </a:r>
            <a:r>
              <a:rPr lang="en-US" sz="2600" dirty="0" err="1">
                <a:latin typeface="+mn-lt"/>
              </a:rPr>
              <a:t>temizlik</a:t>
            </a:r>
            <a:r>
              <a:rPr lang="en-US" sz="2600" dirty="0">
                <a:latin typeface="+mn-lt"/>
              </a:rPr>
              <a:t> </a:t>
            </a:r>
            <a:r>
              <a:rPr lang="en-US" sz="2600" dirty="0" err="1">
                <a:latin typeface="+mn-lt"/>
              </a:rPr>
              <a:t>malzemelerini</a:t>
            </a:r>
            <a:r>
              <a:rPr lang="en-US" sz="2600" dirty="0">
                <a:latin typeface="+mn-lt"/>
              </a:rPr>
              <a:t> </a:t>
            </a:r>
            <a:r>
              <a:rPr lang="en-US" sz="2600" dirty="0" err="1">
                <a:latin typeface="+mn-lt"/>
              </a:rPr>
              <a:t>ayrı</a:t>
            </a:r>
            <a:r>
              <a:rPr lang="en-US" sz="2600" dirty="0">
                <a:latin typeface="+mn-lt"/>
              </a:rPr>
              <a:t> </a:t>
            </a:r>
            <a:r>
              <a:rPr lang="en-US" sz="2600" dirty="0" err="1">
                <a:latin typeface="+mn-lt"/>
              </a:rPr>
              <a:t>ayrı</a:t>
            </a:r>
            <a:r>
              <a:rPr lang="en-US" sz="2600" dirty="0">
                <a:latin typeface="+mn-lt"/>
              </a:rPr>
              <a:t> </a:t>
            </a:r>
            <a:r>
              <a:rPr lang="en-US" sz="2600" dirty="0" err="1">
                <a:latin typeface="+mn-lt"/>
              </a:rPr>
              <a:t>sakla</a:t>
            </a:r>
            <a:r>
              <a:rPr lang="en-US" sz="2600" dirty="0">
                <a:latin typeface="+mn-lt"/>
              </a:rPr>
              <a:t>!</a:t>
            </a:r>
          </a:p>
          <a:p>
            <a:pPr marL="457200" indent="-457200">
              <a:buFont typeface="Wingdings" panose="05000000000000000000" pitchFamily="2" charset="2"/>
              <a:buChar char="Ø"/>
            </a:pPr>
            <a:r>
              <a:rPr lang="en-US" sz="2600" dirty="0" err="1">
                <a:latin typeface="+mn-lt"/>
              </a:rPr>
              <a:t>Dışarıdan</a:t>
            </a:r>
            <a:r>
              <a:rPr lang="en-US" sz="2600" dirty="0">
                <a:latin typeface="+mn-lt"/>
              </a:rPr>
              <a:t> eve </a:t>
            </a:r>
            <a:r>
              <a:rPr lang="en-US" sz="2600" dirty="0" err="1">
                <a:latin typeface="+mn-lt"/>
              </a:rPr>
              <a:t>geldiğinde</a:t>
            </a:r>
            <a:r>
              <a:rPr lang="en-US" sz="2600" dirty="0">
                <a:latin typeface="+mn-lt"/>
              </a:rPr>
              <a:t> </a:t>
            </a:r>
            <a:r>
              <a:rPr lang="en-US" sz="2600" dirty="0" err="1">
                <a:latin typeface="+mn-lt"/>
              </a:rPr>
              <a:t>ellerini</a:t>
            </a:r>
            <a:r>
              <a:rPr lang="en-US" sz="2600" dirty="0">
                <a:latin typeface="+mn-lt"/>
              </a:rPr>
              <a:t> </a:t>
            </a:r>
            <a:r>
              <a:rPr lang="en-US" sz="2600" dirty="0" err="1">
                <a:latin typeface="+mn-lt"/>
              </a:rPr>
              <a:t>yıka</a:t>
            </a:r>
            <a:r>
              <a:rPr lang="en-US" sz="2600" dirty="0">
                <a:latin typeface="+mn-lt"/>
              </a:rPr>
              <a:t>, </a:t>
            </a:r>
            <a:r>
              <a:rPr lang="en-US" sz="2600" dirty="0" err="1">
                <a:latin typeface="+mn-lt"/>
              </a:rPr>
              <a:t>elbiselerini</a:t>
            </a:r>
            <a:r>
              <a:rPr lang="en-US" sz="2600" dirty="0">
                <a:latin typeface="+mn-lt"/>
              </a:rPr>
              <a:t> </a:t>
            </a:r>
            <a:r>
              <a:rPr lang="en-US" sz="2600" dirty="0" err="1">
                <a:latin typeface="+mn-lt"/>
              </a:rPr>
              <a:t>değiştirerek</a:t>
            </a:r>
            <a:r>
              <a:rPr lang="en-US" sz="2600" dirty="0">
                <a:latin typeface="+mn-lt"/>
              </a:rPr>
              <a:t> </a:t>
            </a:r>
            <a:r>
              <a:rPr lang="en-US" sz="2600" dirty="0" err="1">
                <a:latin typeface="+mn-lt"/>
              </a:rPr>
              <a:t>ayrı</a:t>
            </a:r>
            <a:r>
              <a:rPr lang="en-US" sz="2600" dirty="0">
                <a:latin typeface="+mn-lt"/>
              </a:rPr>
              <a:t> </a:t>
            </a:r>
            <a:r>
              <a:rPr lang="en-US" sz="2600" dirty="0" err="1">
                <a:latin typeface="+mn-lt"/>
              </a:rPr>
              <a:t>bir</a:t>
            </a:r>
            <a:r>
              <a:rPr lang="en-US" sz="2600" dirty="0">
                <a:latin typeface="+mn-lt"/>
              </a:rPr>
              <a:t> </a:t>
            </a:r>
            <a:r>
              <a:rPr lang="en-US" sz="2600" dirty="0" err="1">
                <a:latin typeface="+mn-lt"/>
              </a:rPr>
              <a:t>yere</a:t>
            </a:r>
            <a:r>
              <a:rPr lang="en-US" sz="2600" dirty="0">
                <a:latin typeface="+mn-lt"/>
              </a:rPr>
              <a:t> as!</a:t>
            </a:r>
          </a:p>
          <a:p>
            <a:pPr marL="457200" indent="-457200">
              <a:buFont typeface="Wingdings" panose="05000000000000000000" pitchFamily="2" charset="2"/>
              <a:buChar char="Ø"/>
            </a:pPr>
            <a:r>
              <a:rPr lang="en-US" sz="2600" dirty="0" err="1">
                <a:latin typeface="+mn-lt"/>
              </a:rPr>
              <a:t>Evi</a:t>
            </a:r>
            <a:r>
              <a:rPr lang="en-US" sz="2600" dirty="0">
                <a:latin typeface="+mn-lt"/>
              </a:rPr>
              <a:t> </a:t>
            </a:r>
            <a:r>
              <a:rPr lang="en-US" sz="2600" dirty="0" err="1">
                <a:latin typeface="+mn-lt"/>
              </a:rPr>
              <a:t>sık</a:t>
            </a:r>
            <a:r>
              <a:rPr lang="en-US" sz="2600" dirty="0">
                <a:latin typeface="+mn-lt"/>
              </a:rPr>
              <a:t> </a:t>
            </a:r>
            <a:r>
              <a:rPr lang="en-US" sz="2600" dirty="0" err="1">
                <a:latin typeface="+mn-lt"/>
              </a:rPr>
              <a:t>sık</a:t>
            </a:r>
            <a:r>
              <a:rPr lang="en-US" sz="2600" dirty="0">
                <a:latin typeface="+mn-lt"/>
              </a:rPr>
              <a:t> </a:t>
            </a:r>
            <a:r>
              <a:rPr lang="en-US" sz="2600" dirty="0" err="1">
                <a:latin typeface="+mn-lt"/>
              </a:rPr>
              <a:t>havalandır</a:t>
            </a:r>
            <a:r>
              <a:rPr lang="en-US" sz="2600" dirty="0">
                <a:latin typeface="+mn-lt"/>
              </a:rPr>
              <a:t>!</a:t>
            </a:r>
          </a:p>
          <a:p>
            <a:pPr marL="457200" indent="-457200">
              <a:buFont typeface="Wingdings" panose="05000000000000000000" pitchFamily="2" charset="2"/>
              <a:buChar char="Ø"/>
            </a:pPr>
            <a:r>
              <a:rPr lang="en-US" sz="2600" dirty="0" err="1">
                <a:latin typeface="+mn-lt"/>
              </a:rPr>
              <a:t>Nevresim</a:t>
            </a:r>
            <a:r>
              <a:rPr lang="en-US" sz="2600" dirty="0">
                <a:latin typeface="+mn-lt"/>
              </a:rPr>
              <a:t>, </a:t>
            </a:r>
            <a:r>
              <a:rPr lang="en-US" sz="2600" dirty="0" err="1">
                <a:latin typeface="+mn-lt"/>
              </a:rPr>
              <a:t>çarşaf</a:t>
            </a:r>
            <a:r>
              <a:rPr lang="en-US" sz="2600" dirty="0">
                <a:latin typeface="+mn-lt"/>
              </a:rPr>
              <a:t>, </a:t>
            </a:r>
            <a:r>
              <a:rPr lang="en-US" sz="2600" dirty="0" err="1">
                <a:latin typeface="+mn-lt"/>
              </a:rPr>
              <a:t>koltuk</a:t>
            </a:r>
            <a:r>
              <a:rPr lang="en-US" sz="2600" dirty="0">
                <a:latin typeface="+mn-lt"/>
              </a:rPr>
              <a:t> </a:t>
            </a:r>
            <a:r>
              <a:rPr lang="en-US" sz="2600" dirty="0" err="1">
                <a:latin typeface="+mn-lt"/>
              </a:rPr>
              <a:t>ve</a:t>
            </a:r>
            <a:r>
              <a:rPr lang="en-US" sz="2600" dirty="0">
                <a:latin typeface="+mn-lt"/>
              </a:rPr>
              <a:t> </a:t>
            </a:r>
            <a:r>
              <a:rPr lang="en-US" sz="2600" dirty="0" err="1">
                <a:latin typeface="+mn-lt"/>
              </a:rPr>
              <a:t>yastık</a:t>
            </a:r>
            <a:r>
              <a:rPr lang="en-US" sz="2600" dirty="0">
                <a:latin typeface="+mn-lt"/>
              </a:rPr>
              <a:t> </a:t>
            </a:r>
            <a:r>
              <a:rPr lang="en-US" sz="2600" dirty="0" err="1">
                <a:latin typeface="+mn-lt"/>
              </a:rPr>
              <a:t>gibi</a:t>
            </a:r>
            <a:r>
              <a:rPr lang="en-US" sz="2600" dirty="0">
                <a:latin typeface="+mn-lt"/>
              </a:rPr>
              <a:t> </a:t>
            </a:r>
            <a:r>
              <a:rPr lang="en-US" sz="2600" dirty="0" err="1">
                <a:latin typeface="+mn-lt"/>
              </a:rPr>
              <a:t>eşyaların</a:t>
            </a:r>
            <a:r>
              <a:rPr lang="en-US" sz="2600" dirty="0">
                <a:latin typeface="+mn-lt"/>
              </a:rPr>
              <a:t> </a:t>
            </a:r>
            <a:r>
              <a:rPr lang="en-US" sz="2600" dirty="0" err="1">
                <a:latin typeface="+mn-lt"/>
              </a:rPr>
              <a:t>kılıflarını</a:t>
            </a:r>
            <a:r>
              <a:rPr lang="en-US" sz="2600" dirty="0">
                <a:latin typeface="+mn-lt"/>
              </a:rPr>
              <a:t> </a:t>
            </a:r>
            <a:r>
              <a:rPr lang="en-US" sz="2600" dirty="0" err="1">
                <a:latin typeface="+mn-lt"/>
              </a:rPr>
              <a:t>sık</a:t>
            </a:r>
            <a:r>
              <a:rPr lang="en-US" sz="2600" dirty="0">
                <a:latin typeface="+mn-lt"/>
              </a:rPr>
              <a:t> </a:t>
            </a:r>
            <a:r>
              <a:rPr lang="tr-TR" sz="2600" dirty="0" smtClean="0">
                <a:latin typeface="+mn-lt"/>
              </a:rPr>
              <a:t>sık </a:t>
            </a:r>
            <a:r>
              <a:rPr lang="en-US" sz="2600" dirty="0" err="1" smtClean="0">
                <a:latin typeface="+mn-lt"/>
              </a:rPr>
              <a:t>yıka</a:t>
            </a:r>
            <a:r>
              <a:rPr lang="en-US" sz="2600" dirty="0">
                <a:latin typeface="+mn-lt"/>
              </a:rPr>
              <a: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8061836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9</a:t>
              </a:r>
              <a:endParaRPr lang="en-US" sz="4000" b="1" dirty="0">
                <a:solidFill>
                  <a:schemeClr val="bg1"/>
                </a:solidFill>
                <a:latin typeface="+mn-lt"/>
              </a:endParaRPr>
            </a:p>
          </p:txBody>
        </p:sp>
      </p:grpSp>
      <p:sp>
        <p:nvSpPr>
          <p:cNvPr id="16" name="TextBox 15"/>
          <p:cNvSpPr txBox="1"/>
          <p:nvPr/>
        </p:nvSpPr>
        <p:spPr>
          <a:xfrm>
            <a:off x="539552" y="2336100"/>
            <a:ext cx="8496944" cy="2893100"/>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Genel</a:t>
            </a:r>
            <a:r>
              <a:rPr lang="en-US" sz="2600" dirty="0">
                <a:latin typeface="+mn-lt"/>
              </a:rPr>
              <a:t> </a:t>
            </a:r>
            <a:r>
              <a:rPr lang="en-US" sz="2600" dirty="0" err="1">
                <a:latin typeface="+mn-lt"/>
              </a:rPr>
              <a:t>olarak</a:t>
            </a:r>
            <a:r>
              <a:rPr lang="en-US" sz="2600" dirty="0">
                <a:latin typeface="+mn-lt"/>
              </a:rPr>
              <a:t> </a:t>
            </a:r>
            <a:r>
              <a:rPr lang="en-US" sz="2600" dirty="0" err="1">
                <a:latin typeface="+mn-lt"/>
              </a:rPr>
              <a:t>çamaşırları</a:t>
            </a:r>
            <a:r>
              <a:rPr lang="en-US" sz="2600" dirty="0">
                <a:latin typeface="+mn-lt"/>
              </a:rPr>
              <a:t> </a:t>
            </a:r>
            <a:r>
              <a:rPr lang="en-US" sz="2600" dirty="0" err="1">
                <a:latin typeface="+mn-lt"/>
              </a:rPr>
              <a:t>asarak</a:t>
            </a:r>
            <a:r>
              <a:rPr lang="en-US" sz="2600" dirty="0">
                <a:latin typeface="+mn-lt"/>
              </a:rPr>
              <a:t> </a:t>
            </a:r>
            <a:r>
              <a:rPr lang="en-US" sz="2600" dirty="0" err="1">
                <a:latin typeface="+mn-lt"/>
              </a:rPr>
              <a:t>kurut</a:t>
            </a:r>
            <a:r>
              <a:rPr lang="en-US" sz="2600" dirty="0">
                <a:latin typeface="+mn-lt"/>
              </a:rPr>
              <a:t>!</a:t>
            </a:r>
          </a:p>
          <a:p>
            <a:pPr marL="457200" indent="-457200">
              <a:buFont typeface="Wingdings" panose="05000000000000000000" pitchFamily="2" charset="2"/>
              <a:buChar char="Ø"/>
            </a:pPr>
            <a:r>
              <a:rPr lang="en-US" sz="2600" dirty="0" err="1">
                <a:latin typeface="+mn-lt"/>
              </a:rPr>
              <a:t>Kıyafetlerini</a:t>
            </a:r>
            <a:r>
              <a:rPr lang="en-US" sz="2600" dirty="0">
                <a:latin typeface="+mn-lt"/>
              </a:rPr>
              <a:t> </a:t>
            </a:r>
            <a:r>
              <a:rPr lang="en-US" sz="2600" dirty="0" err="1">
                <a:latin typeface="+mn-lt"/>
              </a:rPr>
              <a:t>kendine</a:t>
            </a:r>
            <a:r>
              <a:rPr lang="en-US" sz="2600" dirty="0">
                <a:latin typeface="+mn-lt"/>
              </a:rPr>
              <a:t> </a:t>
            </a:r>
            <a:r>
              <a:rPr lang="en-US" sz="2600" dirty="0" err="1">
                <a:latin typeface="+mn-lt"/>
              </a:rPr>
              <a:t>ait</a:t>
            </a:r>
            <a:r>
              <a:rPr lang="en-US" sz="2600" dirty="0">
                <a:latin typeface="+mn-lt"/>
              </a:rPr>
              <a:t> </a:t>
            </a:r>
            <a:r>
              <a:rPr lang="en-US" sz="2600" dirty="0" err="1">
                <a:latin typeface="+mn-lt"/>
              </a:rPr>
              <a:t>bir</a:t>
            </a:r>
            <a:r>
              <a:rPr lang="en-US" sz="2600" dirty="0">
                <a:latin typeface="+mn-lt"/>
              </a:rPr>
              <a:t> </a:t>
            </a:r>
            <a:r>
              <a:rPr lang="en-US" sz="2600" dirty="0" err="1">
                <a:latin typeface="+mn-lt"/>
              </a:rPr>
              <a:t>dolaba</a:t>
            </a:r>
            <a:r>
              <a:rPr lang="en-US" sz="2600" dirty="0">
                <a:latin typeface="+mn-lt"/>
              </a:rPr>
              <a:t> </a:t>
            </a:r>
            <a:r>
              <a:rPr lang="en-US" sz="2600" dirty="0" err="1">
                <a:latin typeface="+mn-lt"/>
              </a:rPr>
              <a:t>koy</a:t>
            </a:r>
            <a:r>
              <a:rPr lang="en-US" sz="2600" dirty="0">
                <a:latin typeface="+mn-lt"/>
              </a:rPr>
              <a:t> </a:t>
            </a:r>
            <a:r>
              <a:rPr lang="en-US" sz="2600" dirty="0" err="1">
                <a:latin typeface="+mn-lt"/>
              </a:rPr>
              <a:t>ve</a:t>
            </a:r>
            <a:r>
              <a:rPr lang="en-US" sz="2600" dirty="0">
                <a:latin typeface="+mn-lt"/>
              </a:rPr>
              <a:t> </a:t>
            </a:r>
            <a:r>
              <a:rPr lang="en-US" sz="2600" dirty="0" err="1">
                <a:latin typeface="+mn-lt"/>
              </a:rPr>
              <a:t>dolabını</a:t>
            </a:r>
            <a:r>
              <a:rPr lang="en-US" sz="2600" dirty="0">
                <a:latin typeface="+mn-lt"/>
              </a:rPr>
              <a:t> </a:t>
            </a:r>
            <a:r>
              <a:rPr lang="en-US" sz="2600" dirty="0" err="1">
                <a:latin typeface="+mn-lt"/>
              </a:rPr>
              <a:t>düzenli</a:t>
            </a:r>
            <a:r>
              <a:rPr lang="en-US" sz="2600" dirty="0">
                <a:latin typeface="+mn-lt"/>
              </a:rPr>
              <a:t> </a:t>
            </a:r>
            <a:r>
              <a:rPr lang="en-US" sz="2600" dirty="0" err="1">
                <a:latin typeface="+mn-lt"/>
              </a:rPr>
              <a:t>olarak</a:t>
            </a:r>
            <a:r>
              <a:rPr lang="en-US" sz="2600" dirty="0">
                <a:latin typeface="+mn-lt"/>
              </a:rPr>
              <a:t> </a:t>
            </a:r>
            <a:r>
              <a:rPr lang="en-US" sz="2600" dirty="0" err="1">
                <a:latin typeface="+mn-lt"/>
              </a:rPr>
              <a:t>temizle</a:t>
            </a:r>
            <a:r>
              <a:rPr lang="en-US" sz="2600" dirty="0">
                <a:latin typeface="+mn-lt"/>
              </a:rPr>
              <a:t>!</a:t>
            </a:r>
          </a:p>
          <a:p>
            <a:pPr marL="457200" indent="-457200">
              <a:buFont typeface="Wingdings" panose="05000000000000000000" pitchFamily="2" charset="2"/>
              <a:buChar char="Ø"/>
            </a:pPr>
            <a:r>
              <a:rPr lang="en-US" sz="2600" dirty="0" err="1">
                <a:latin typeface="+mn-lt"/>
              </a:rPr>
              <a:t>Alerji</a:t>
            </a:r>
            <a:r>
              <a:rPr lang="en-US" sz="2600" dirty="0">
                <a:latin typeface="+mn-lt"/>
              </a:rPr>
              <a:t> </a:t>
            </a:r>
            <a:r>
              <a:rPr lang="en-US" sz="2600" dirty="0" err="1">
                <a:latin typeface="+mn-lt"/>
              </a:rPr>
              <a:t>yapabilecek</a:t>
            </a:r>
            <a:r>
              <a:rPr lang="en-US" sz="2600" dirty="0">
                <a:latin typeface="+mn-lt"/>
              </a:rPr>
              <a:t> </a:t>
            </a:r>
            <a:r>
              <a:rPr lang="en-US" sz="2600" dirty="0" err="1">
                <a:latin typeface="+mn-lt"/>
              </a:rPr>
              <a:t>maddelerin</a:t>
            </a:r>
            <a:r>
              <a:rPr lang="en-US" sz="2600" dirty="0">
                <a:latin typeface="+mn-lt"/>
              </a:rPr>
              <a:t> </a:t>
            </a:r>
            <a:r>
              <a:rPr lang="en-US" sz="2600" dirty="0" err="1">
                <a:latin typeface="+mn-lt"/>
              </a:rPr>
              <a:t>evde</a:t>
            </a:r>
            <a:r>
              <a:rPr lang="en-US" sz="2600" dirty="0">
                <a:latin typeface="+mn-lt"/>
              </a:rPr>
              <a:t> </a:t>
            </a:r>
            <a:r>
              <a:rPr lang="en-US" sz="2600" dirty="0" err="1">
                <a:latin typeface="+mn-lt"/>
              </a:rPr>
              <a:t>bulunmamasına</a:t>
            </a:r>
            <a:r>
              <a:rPr lang="en-US" sz="2600" dirty="0">
                <a:latin typeface="+mn-lt"/>
              </a:rPr>
              <a:t> </a:t>
            </a:r>
            <a:r>
              <a:rPr lang="en-US" sz="2600" dirty="0" err="1">
                <a:latin typeface="+mn-lt"/>
              </a:rPr>
              <a:t>dikkat</a:t>
            </a:r>
            <a:r>
              <a:rPr lang="en-US" sz="2600" dirty="0">
                <a:latin typeface="+mn-lt"/>
              </a:rPr>
              <a:t> et!</a:t>
            </a:r>
          </a:p>
          <a:p>
            <a:pPr marL="457200" indent="-457200">
              <a:buFont typeface="Wingdings" panose="05000000000000000000" pitchFamily="2" charset="2"/>
              <a:buChar char="Ø"/>
            </a:pPr>
            <a:r>
              <a:rPr lang="en-US" sz="2600" dirty="0" err="1">
                <a:latin typeface="+mn-lt"/>
              </a:rPr>
              <a:t>Evde</a:t>
            </a:r>
            <a:r>
              <a:rPr lang="en-US" sz="2600" dirty="0">
                <a:latin typeface="+mn-lt"/>
              </a:rPr>
              <a:t> </a:t>
            </a:r>
            <a:r>
              <a:rPr lang="en-US" sz="2600" dirty="0" err="1">
                <a:latin typeface="+mn-lt"/>
              </a:rPr>
              <a:t>sigara</a:t>
            </a:r>
            <a:r>
              <a:rPr lang="en-US" sz="2600" dirty="0">
                <a:latin typeface="+mn-lt"/>
              </a:rPr>
              <a:t> </a:t>
            </a:r>
            <a:r>
              <a:rPr lang="en-US" sz="2600" dirty="0" err="1">
                <a:latin typeface="+mn-lt"/>
              </a:rPr>
              <a:t>içilmesine</a:t>
            </a:r>
            <a:r>
              <a:rPr lang="en-US" sz="2600" dirty="0">
                <a:latin typeface="+mn-lt"/>
              </a:rPr>
              <a:t> </a:t>
            </a:r>
            <a:r>
              <a:rPr lang="en-US" sz="2600" dirty="0" err="1">
                <a:latin typeface="+mn-lt"/>
              </a:rPr>
              <a:t>izin</a:t>
            </a:r>
            <a:r>
              <a:rPr lang="en-US" sz="2600" dirty="0">
                <a:latin typeface="+mn-lt"/>
              </a:rPr>
              <a:t> </a:t>
            </a:r>
            <a:r>
              <a:rPr lang="en-US" sz="2600" dirty="0" err="1">
                <a:latin typeface="+mn-lt"/>
              </a:rPr>
              <a:t>verme</a:t>
            </a:r>
            <a:r>
              <a:rPr lang="en-US" sz="2600" dirty="0">
                <a:latin typeface="+mn-lt"/>
              </a:rPr>
              <a:t>!</a:t>
            </a:r>
          </a:p>
          <a:p>
            <a:pPr marL="457200" indent="-457200">
              <a:buFont typeface="Wingdings" panose="05000000000000000000" pitchFamily="2" charset="2"/>
              <a:buChar char="Ø"/>
            </a:pPr>
            <a:r>
              <a:rPr lang="en-US" sz="2600" dirty="0" err="1">
                <a:latin typeface="+mn-lt"/>
              </a:rPr>
              <a:t>Evde</a:t>
            </a:r>
            <a:r>
              <a:rPr lang="en-US" sz="2600" dirty="0">
                <a:latin typeface="+mn-lt"/>
              </a:rPr>
              <a:t> </a:t>
            </a:r>
            <a:r>
              <a:rPr lang="en-US" sz="2600" dirty="0" err="1">
                <a:latin typeface="+mn-lt"/>
              </a:rPr>
              <a:t>çiçek</a:t>
            </a:r>
            <a:r>
              <a:rPr lang="en-US" sz="2600" dirty="0">
                <a:latin typeface="+mn-lt"/>
              </a:rPr>
              <a:t> </a:t>
            </a:r>
            <a:r>
              <a:rPr lang="en-US" sz="2600" dirty="0" err="1">
                <a:latin typeface="+mn-lt"/>
              </a:rPr>
              <a:t>varsa</a:t>
            </a:r>
            <a:r>
              <a:rPr lang="en-US" sz="2600" dirty="0">
                <a:latin typeface="+mn-lt"/>
              </a:rPr>
              <a:t> </a:t>
            </a:r>
            <a:r>
              <a:rPr lang="en-US" sz="2600" dirty="0" err="1">
                <a:latin typeface="+mn-lt"/>
              </a:rPr>
              <a:t>çiçeği</a:t>
            </a:r>
            <a:r>
              <a:rPr lang="en-US" sz="2600" dirty="0">
                <a:latin typeface="+mn-lt"/>
              </a:rPr>
              <a:t> </a:t>
            </a:r>
            <a:r>
              <a:rPr lang="en-US" sz="2600" dirty="0" err="1">
                <a:latin typeface="+mn-lt"/>
              </a:rPr>
              <a:t>yattığın</a:t>
            </a:r>
            <a:r>
              <a:rPr lang="en-US" sz="2600" dirty="0">
                <a:latin typeface="+mn-lt"/>
              </a:rPr>
              <a:t> </a:t>
            </a:r>
            <a:r>
              <a:rPr lang="en-US" sz="2600" dirty="0" err="1">
                <a:latin typeface="+mn-lt"/>
              </a:rPr>
              <a:t>odaya</a:t>
            </a:r>
            <a:r>
              <a:rPr lang="en-US" sz="2600" dirty="0">
                <a:latin typeface="+mn-lt"/>
              </a:rPr>
              <a:t> </a:t>
            </a:r>
            <a:r>
              <a:rPr lang="en-US" sz="2600" dirty="0" err="1">
                <a:latin typeface="+mn-lt"/>
              </a:rPr>
              <a:t>koyma</a:t>
            </a:r>
            <a:r>
              <a:rPr lang="en-US" sz="2600" dirty="0">
                <a:latin typeface="+mn-lt"/>
              </a:rPr>
              <a:t>!</a:t>
            </a:r>
          </a:p>
        </p:txBody>
      </p:sp>
      <p:sp>
        <p:nvSpPr>
          <p:cNvPr id="17" name="TextBox 16"/>
          <p:cNvSpPr txBox="1"/>
          <p:nvPr/>
        </p:nvSpPr>
        <p:spPr>
          <a:xfrm>
            <a:off x="1475656" y="188640"/>
            <a:ext cx="7668344" cy="2123658"/>
          </a:xfrm>
          <a:prstGeom prst="rect">
            <a:avLst/>
          </a:prstGeom>
          <a:noFill/>
        </p:spPr>
        <p:txBody>
          <a:bodyPr wrap="square" rtlCol="0">
            <a:spAutoFit/>
          </a:bodyPr>
          <a:lstStyle/>
          <a:p>
            <a:r>
              <a:rPr lang="en-US" sz="4400" dirty="0" err="1">
                <a:solidFill>
                  <a:srgbClr val="FF0000"/>
                </a:solidFill>
                <a:latin typeface="+mj-lt"/>
              </a:rPr>
              <a:t>Yaşadığın</a:t>
            </a:r>
            <a:r>
              <a:rPr lang="en-US" sz="4400" dirty="0">
                <a:solidFill>
                  <a:srgbClr val="FF0000"/>
                </a:solidFill>
                <a:latin typeface="+mj-lt"/>
              </a:rPr>
              <a:t>/</a:t>
            </a:r>
            <a:r>
              <a:rPr lang="en-US" sz="4400" dirty="0" err="1">
                <a:solidFill>
                  <a:srgbClr val="FF0000"/>
                </a:solidFill>
                <a:latin typeface="+mj-lt"/>
              </a:rPr>
              <a:t>Bulunduğun</a:t>
            </a:r>
            <a:r>
              <a:rPr lang="en-US" sz="4400" dirty="0">
                <a:solidFill>
                  <a:srgbClr val="FF0000"/>
                </a:solidFill>
                <a:latin typeface="+mj-lt"/>
              </a:rPr>
              <a:t> </a:t>
            </a:r>
            <a:r>
              <a:rPr lang="en-US" sz="4400" dirty="0" err="1">
                <a:solidFill>
                  <a:srgbClr val="FF0000"/>
                </a:solidFill>
                <a:latin typeface="+mj-lt"/>
              </a:rPr>
              <a:t>Mekânlarda</a:t>
            </a:r>
            <a:r>
              <a:rPr lang="en-US" sz="4400" dirty="0">
                <a:solidFill>
                  <a:srgbClr val="FF0000"/>
                </a:solidFill>
                <a:latin typeface="+mj-lt"/>
              </a:rPr>
              <a:t> </a:t>
            </a:r>
            <a:r>
              <a:rPr lang="en-US" sz="4400" dirty="0" err="1">
                <a:solidFill>
                  <a:srgbClr val="FF0000"/>
                </a:solidFill>
                <a:latin typeface="+mj-lt"/>
              </a:rPr>
              <a:t>Sağlık</a:t>
            </a:r>
            <a:r>
              <a:rPr lang="en-US" sz="4400" dirty="0">
                <a:solidFill>
                  <a:srgbClr val="FF0000"/>
                </a:solidFill>
                <a:latin typeface="+mj-lt"/>
              </a:rPr>
              <a:t> </a:t>
            </a:r>
            <a:r>
              <a:rPr lang="en-US" sz="4400" dirty="0" err="1">
                <a:solidFill>
                  <a:srgbClr val="FF0000"/>
                </a:solidFill>
                <a:latin typeface="+mj-lt"/>
              </a:rPr>
              <a:t>Şartlarını</a:t>
            </a:r>
            <a:r>
              <a:rPr lang="en-US" sz="4400" dirty="0">
                <a:solidFill>
                  <a:srgbClr val="FF0000"/>
                </a:solidFill>
                <a:latin typeface="+mj-lt"/>
              </a:rPr>
              <a:t> </a:t>
            </a:r>
            <a:r>
              <a:rPr lang="en-US" sz="4400" dirty="0" err="1">
                <a:solidFill>
                  <a:srgbClr val="FF0000"/>
                </a:solidFill>
                <a:latin typeface="+mj-lt"/>
              </a:rPr>
              <a:t>Oluştur</a:t>
            </a:r>
            <a:r>
              <a:rPr lang="en-US" sz="4400" dirty="0">
                <a:solidFill>
                  <a:srgbClr val="FF0000"/>
                </a:solidFill>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17144989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strips(downRight)">
                                      <p:cBhvr>
                                        <p:cTn id="23"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10</a:t>
              </a:r>
              <a:endParaRPr lang="en-US" sz="4000" b="1" dirty="0">
                <a:solidFill>
                  <a:schemeClr val="bg1"/>
                </a:solidFill>
                <a:latin typeface="+mn-lt"/>
              </a:endParaRPr>
            </a:p>
          </p:txBody>
        </p:sp>
      </p:grpSp>
      <p:sp>
        <p:nvSpPr>
          <p:cNvPr id="16" name="TextBox 15"/>
          <p:cNvSpPr txBox="1"/>
          <p:nvPr/>
        </p:nvSpPr>
        <p:spPr>
          <a:xfrm>
            <a:off x="539552" y="2336100"/>
            <a:ext cx="8496944" cy="3293209"/>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Pencereleri</a:t>
            </a:r>
            <a:r>
              <a:rPr lang="en-US" sz="2600" dirty="0">
                <a:solidFill>
                  <a:schemeClr val="bg1"/>
                </a:solidFill>
                <a:latin typeface="+mn-lt"/>
              </a:rPr>
              <a:t> </a:t>
            </a:r>
            <a:r>
              <a:rPr lang="en-US" sz="2600" dirty="0" err="1">
                <a:solidFill>
                  <a:schemeClr val="bg1"/>
                </a:solidFill>
                <a:latin typeface="+mn-lt"/>
              </a:rPr>
              <a:t>sürekli</a:t>
            </a:r>
            <a:r>
              <a:rPr lang="en-US" sz="2600" dirty="0">
                <a:solidFill>
                  <a:schemeClr val="bg1"/>
                </a:solidFill>
                <a:latin typeface="+mn-lt"/>
              </a:rPr>
              <a:t> </a:t>
            </a:r>
            <a:r>
              <a:rPr lang="en-US" sz="2600" dirty="0" err="1">
                <a:solidFill>
                  <a:schemeClr val="bg1"/>
                </a:solidFill>
                <a:latin typeface="+mn-lt"/>
              </a:rPr>
              <a:t>kapalı</a:t>
            </a:r>
            <a:r>
              <a:rPr lang="en-US" sz="2600" dirty="0">
                <a:solidFill>
                  <a:schemeClr val="bg1"/>
                </a:solidFill>
                <a:latin typeface="+mn-lt"/>
              </a:rPr>
              <a:t> </a:t>
            </a:r>
            <a:r>
              <a:rPr lang="en-US" sz="2600" dirty="0" err="1">
                <a:solidFill>
                  <a:schemeClr val="bg1"/>
                </a:solidFill>
                <a:latin typeface="+mn-lt"/>
              </a:rPr>
              <a:t>tutma</a:t>
            </a:r>
            <a:r>
              <a:rPr lang="en-US" sz="2600" dirty="0">
                <a:solidFill>
                  <a:schemeClr val="bg1"/>
                </a:solidFill>
                <a:latin typeface="+mn-lt"/>
              </a:rPr>
              <a:t>, </a:t>
            </a:r>
            <a:r>
              <a:rPr lang="en-US" sz="2600" dirty="0" err="1">
                <a:solidFill>
                  <a:schemeClr val="bg1"/>
                </a:solidFill>
                <a:latin typeface="+mn-lt"/>
              </a:rPr>
              <a:t>evi</a:t>
            </a:r>
            <a:r>
              <a:rPr lang="en-US" sz="2600" dirty="0">
                <a:solidFill>
                  <a:schemeClr val="bg1"/>
                </a:solidFill>
                <a:latin typeface="+mn-lt"/>
              </a:rPr>
              <a:t> her </a:t>
            </a:r>
            <a:r>
              <a:rPr lang="en-US" sz="2600" dirty="0" err="1">
                <a:solidFill>
                  <a:schemeClr val="bg1"/>
                </a:solidFill>
                <a:latin typeface="+mn-lt"/>
              </a:rPr>
              <a:t>gün</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sık</a:t>
            </a:r>
            <a:r>
              <a:rPr lang="en-US" sz="2600" dirty="0">
                <a:solidFill>
                  <a:schemeClr val="bg1"/>
                </a:solidFill>
                <a:latin typeface="+mn-lt"/>
              </a:rPr>
              <a:t> </a:t>
            </a:r>
            <a:r>
              <a:rPr lang="en-US" sz="2600" dirty="0" err="1">
                <a:solidFill>
                  <a:schemeClr val="bg1"/>
                </a:solidFill>
                <a:latin typeface="+mn-lt"/>
              </a:rPr>
              <a:t>sık</a:t>
            </a:r>
            <a:r>
              <a:rPr lang="en-US" sz="2600" dirty="0">
                <a:solidFill>
                  <a:schemeClr val="bg1"/>
                </a:solidFill>
                <a:latin typeface="+mn-lt"/>
              </a:rPr>
              <a:t> </a:t>
            </a:r>
            <a:r>
              <a:rPr lang="en-US" sz="2600" dirty="0" err="1">
                <a:solidFill>
                  <a:schemeClr val="bg1"/>
                </a:solidFill>
                <a:latin typeface="+mn-lt"/>
              </a:rPr>
              <a:t>havalandır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Hayvanını</a:t>
            </a:r>
            <a:r>
              <a:rPr lang="en-US" sz="2600" dirty="0">
                <a:solidFill>
                  <a:schemeClr val="bg1"/>
                </a:solidFill>
                <a:latin typeface="+mn-lt"/>
              </a:rPr>
              <a:t> </a:t>
            </a: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olarak</a:t>
            </a:r>
            <a:r>
              <a:rPr lang="en-US" sz="2600" dirty="0">
                <a:solidFill>
                  <a:schemeClr val="bg1"/>
                </a:solidFill>
                <a:latin typeface="+mn-lt"/>
              </a:rPr>
              <a:t> </a:t>
            </a:r>
            <a:r>
              <a:rPr lang="en-US" sz="2600" dirty="0" err="1">
                <a:solidFill>
                  <a:schemeClr val="bg1"/>
                </a:solidFill>
                <a:latin typeface="+mn-lt"/>
              </a:rPr>
              <a:t>veteriner</a:t>
            </a:r>
            <a:r>
              <a:rPr lang="en-US" sz="2600" dirty="0">
                <a:solidFill>
                  <a:schemeClr val="bg1"/>
                </a:solidFill>
                <a:latin typeface="+mn-lt"/>
              </a:rPr>
              <a:t> </a:t>
            </a:r>
            <a:r>
              <a:rPr lang="en-US" sz="2600" dirty="0" err="1">
                <a:solidFill>
                  <a:schemeClr val="bg1"/>
                </a:solidFill>
                <a:latin typeface="+mn-lt"/>
              </a:rPr>
              <a:t>kontrolüne</a:t>
            </a:r>
            <a:r>
              <a:rPr lang="en-US" sz="2600" dirty="0">
                <a:solidFill>
                  <a:schemeClr val="bg1"/>
                </a:solidFill>
                <a:latin typeface="+mn-lt"/>
              </a:rPr>
              <a:t> </a:t>
            </a:r>
            <a:r>
              <a:rPr lang="en-US" sz="2600" dirty="0" err="1">
                <a:solidFill>
                  <a:schemeClr val="bg1"/>
                </a:solidFill>
                <a:latin typeface="+mn-lt"/>
              </a:rPr>
              <a:t>götür</a:t>
            </a:r>
            <a:r>
              <a:rPr lang="en-US" sz="2600" dirty="0">
                <a:solidFill>
                  <a:schemeClr val="bg1"/>
                </a:solidFill>
                <a:latin typeface="+mn-lt"/>
              </a:rPr>
              <a:t>!</a:t>
            </a:r>
          </a:p>
          <a:p>
            <a:pPr marL="457200" indent="-457200">
              <a:buFont typeface="Wingdings" panose="05000000000000000000" pitchFamily="2" charset="2"/>
              <a:buChar char="Ø"/>
            </a:pPr>
            <a:r>
              <a:rPr lang="en-US" sz="2600" dirty="0">
                <a:solidFill>
                  <a:schemeClr val="bg1"/>
                </a:solidFill>
                <a:latin typeface="+mn-lt"/>
              </a:rPr>
              <a:t>Hem </a:t>
            </a:r>
            <a:r>
              <a:rPr lang="en-US" sz="2600" dirty="0" err="1">
                <a:solidFill>
                  <a:schemeClr val="bg1"/>
                </a:solidFill>
                <a:latin typeface="+mn-lt"/>
              </a:rPr>
              <a:t>hayvanının</a:t>
            </a:r>
            <a:r>
              <a:rPr lang="en-US" sz="2600" dirty="0">
                <a:solidFill>
                  <a:schemeClr val="bg1"/>
                </a:solidFill>
                <a:latin typeface="+mn-lt"/>
              </a:rPr>
              <a:t> </a:t>
            </a:r>
            <a:r>
              <a:rPr lang="tr-TR" sz="2600" dirty="0" smtClean="0">
                <a:solidFill>
                  <a:schemeClr val="bg1"/>
                </a:solidFill>
                <a:latin typeface="+mn-lt"/>
              </a:rPr>
              <a:t>sağlığı </a:t>
            </a:r>
            <a:r>
              <a:rPr lang="en-US" sz="2600" dirty="0" smtClean="0">
                <a:solidFill>
                  <a:schemeClr val="bg1"/>
                </a:solidFill>
                <a:latin typeface="+mn-lt"/>
              </a:rPr>
              <a:t>hem </a:t>
            </a:r>
            <a:r>
              <a:rPr lang="en-US" sz="2600" dirty="0">
                <a:solidFill>
                  <a:schemeClr val="bg1"/>
                </a:solidFill>
                <a:latin typeface="+mn-lt"/>
              </a:rPr>
              <a:t>de </a:t>
            </a: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sağlığın</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onun</a:t>
            </a:r>
            <a:r>
              <a:rPr lang="en-US" sz="2600" dirty="0">
                <a:solidFill>
                  <a:schemeClr val="bg1"/>
                </a:solidFill>
                <a:latin typeface="+mn-lt"/>
              </a:rPr>
              <a:t> </a:t>
            </a:r>
            <a:r>
              <a:rPr lang="en-US" sz="2600" dirty="0" err="1">
                <a:solidFill>
                  <a:schemeClr val="bg1"/>
                </a:solidFill>
                <a:latin typeface="+mn-lt"/>
              </a:rPr>
              <a:t>temizlik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bakımına</a:t>
            </a:r>
            <a:r>
              <a:rPr lang="en-US" sz="2600" dirty="0">
                <a:solidFill>
                  <a:schemeClr val="bg1"/>
                </a:solidFill>
                <a:latin typeface="+mn-lt"/>
              </a:rPr>
              <a:t> </a:t>
            </a:r>
            <a:r>
              <a:rPr lang="en-US" sz="2600" dirty="0" err="1">
                <a:solidFill>
                  <a:schemeClr val="bg1"/>
                </a:solidFill>
                <a:latin typeface="+mn-lt"/>
              </a:rPr>
              <a:t>özen</a:t>
            </a:r>
            <a:r>
              <a:rPr lang="en-US" sz="2600" dirty="0">
                <a:solidFill>
                  <a:schemeClr val="bg1"/>
                </a:solidFill>
                <a:latin typeface="+mn-lt"/>
              </a:rPr>
              <a:t> </a:t>
            </a:r>
            <a:r>
              <a:rPr lang="en-US" sz="2600" dirty="0" err="1">
                <a:solidFill>
                  <a:schemeClr val="bg1"/>
                </a:solidFill>
                <a:latin typeface="+mn-lt"/>
              </a:rPr>
              <a:t>göster</a:t>
            </a:r>
            <a:r>
              <a:rPr lang="en-US" sz="2600" dirty="0">
                <a:solidFill>
                  <a:schemeClr val="bg1"/>
                </a:solidFill>
                <a:latin typeface="+mn-lt"/>
              </a:rPr>
              <a:t>!</a:t>
            </a:r>
          </a:p>
          <a:p>
            <a:pPr marL="457200" indent="-457200">
              <a:buFont typeface="Wingdings" panose="05000000000000000000" pitchFamily="2" charset="2"/>
              <a:buChar char="Ø"/>
            </a:pPr>
            <a:r>
              <a:rPr lang="tr-TR" sz="2600" dirty="0" smtClean="0">
                <a:solidFill>
                  <a:schemeClr val="bg1"/>
                </a:solidFill>
                <a:latin typeface="+mn-lt"/>
              </a:rPr>
              <a:t>H</a:t>
            </a:r>
            <a:r>
              <a:rPr lang="en-US" sz="2600" dirty="0" err="1" smtClean="0">
                <a:solidFill>
                  <a:schemeClr val="bg1"/>
                </a:solidFill>
                <a:latin typeface="+mn-lt"/>
              </a:rPr>
              <a:t>ayvanla</a:t>
            </a:r>
            <a:r>
              <a:rPr lang="en-US" sz="2600" dirty="0" smtClean="0">
                <a:solidFill>
                  <a:schemeClr val="bg1"/>
                </a:solidFill>
                <a:latin typeface="+mn-lt"/>
              </a:rPr>
              <a:t> </a:t>
            </a:r>
            <a:r>
              <a:rPr lang="en-US" sz="2600" dirty="0" err="1" smtClean="0">
                <a:solidFill>
                  <a:schemeClr val="bg1"/>
                </a:solidFill>
                <a:latin typeface="+mn-lt"/>
              </a:rPr>
              <a:t>bire</a:t>
            </a:r>
            <a:r>
              <a:rPr lang="tr-TR" sz="2600" dirty="0" smtClean="0">
                <a:solidFill>
                  <a:schemeClr val="bg1"/>
                </a:solidFill>
                <a:latin typeface="+mn-lt"/>
              </a:rPr>
              <a:t> </a:t>
            </a:r>
            <a:r>
              <a:rPr lang="en-US" sz="2600" dirty="0" err="1" smtClean="0">
                <a:solidFill>
                  <a:schemeClr val="bg1"/>
                </a:solidFill>
                <a:latin typeface="+mn-lt"/>
              </a:rPr>
              <a:t>bir</a:t>
            </a:r>
            <a:r>
              <a:rPr lang="en-US" sz="2600" dirty="0" smtClean="0">
                <a:solidFill>
                  <a:schemeClr val="bg1"/>
                </a:solidFill>
                <a:latin typeface="+mn-lt"/>
              </a:rPr>
              <a:t> </a:t>
            </a:r>
            <a:r>
              <a:rPr lang="en-US" sz="2600" dirty="0" err="1">
                <a:solidFill>
                  <a:schemeClr val="bg1"/>
                </a:solidFill>
                <a:latin typeface="+mn-lt"/>
              </a:rPr>
              <a:t>temasını</a:t>
            </a:r>
            <a:r>
              <a:rPr lang="en-US" sz="2600" dirty="0">
                <a:solidFill>
                  <a:schemeClr val="bg1"/>
                </a:solidFill>
                <a:latin typeface="+mn-lt"/>
              </a:rPr>
              <a:t> </a:t>
            </a:r>
            <a:r>
              <a:rPr lang="en-US" sz="2600" dirty="0" err="1">
                <a:solidFill>
                  <a:schemeClr val="bg1"/>
                </a:solidFill>
                <a:latin typeface="+mn-lt"/>
              </a:rPr>
              <a:t>mümkün</a:t>
            </a:r>
            <a:r>
              <a:rPr lang="en-US" sz="2600" dirty="0">
                <a:solidFill>
                  <a:schemeClr val="bg1"/>
                </a:solidFill>
                <a:latin typeface="+mn-lt"/>
              </a:rPr>
              <a:t> </a:t>
            </a:r>
            <a:r>
              <a:rPr lang="en-US" sz="2600" dirty="0" err="1">
                <a:solidFill>
                  <a:schemeClr val="bg1"/>
                </a:solidFill>
                <a:latin typeface="+mn-lt"/>
              </a:rPr>
              <a:t>olduğunca</a:t>
            </a:r>
            <a:r>
              <a:rPr lang="en-US" sz="2600" dirty="0">
                <a:solidFill>
                  <a:schemeClr val="bg1"/>
                </a:solidFill>
                <a:latin typeface="+mn-lt"/>
              </a:rPr>
              <a:t> </a:t>
            </a:r>
            <a:r>
              <a:rPr lang="en-US" sz="2600" dirty="0" err="1">
                <a:solidFill>
                  <a:schemeClr val="bg1"/>
                </a:solidFill>
                <a:latin typeface="+mn-lt"/>
              </a:rPr>
              <a:t>azalt</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Hayvanla</a:t>
            </a:r>
            <a:r>
              <a:rPr lang="en-US" sz="2600" dirty="0">
                <a:solidFill>
                  <a:schemeClr val="bg1"/>
                </a:solidFill>
                <a:latin typeface="+mn-lt"/>
              </a:rPr>
              <a:t> </a:t>
            </a:r>
            <a:r>
              <a:rPr lang="en-US" sz="2600" dirty="0" err="1">
                <a:solidFill>
                  <a:schemeClr val="bg1"/>
                </a:solidFill>
                <a:latin typeface="+mn-lt"/>
              </a:rPr>
              <a:t>temas</a:t>
            </a:r>
            <a:r>
              <a:rPr lang="en-US" sz="2600" dirty="0">
                <a:solidFill>
                  <a:schemeClr val="bg1"/>
                </a:solidFill>
                <a:latin typeface="+mn-lt"/>
              </a:rPr>
              <a:t> </a:t>
            </a:r>
            <a:r>
              <a:rPr lang="en-US" sz="2600" dirty="0" err="1">
                <a:solidFill>
                  <a:schemeClr val="bg1"/>
                </a:solidFill>
                <a:latin typeface="+mn-lt"/>
              </a:rPr>
              <a:t>ettikten</a:t>
            </a:r>
            <a:r>
              <a:rPr lang="en-US" sz="2600" dirty="0">
                <a:solidFill>
                  <a:schemeClr val="bg1"/>
                </a:solidFill>
                <a:latin typeface="+mn-lt"/>
              </a:rPr>
              <a:t> </a:t>
            </a:r>
            <a:r>
              <a:rPr lang="en-US" sz="2600" dirty="0" err="1">
                <a:solidFill>
                  <a:schemeClr val="bg1"/>
                </a:solidFill>
                <a:latin typeface="+mn-lt"/>
              </a:rPr>
              <a:t>sonra</a:t>
            </a:r>
            <a:r>
              <a:rPr lang="en-US" sz="2600" dirty="0">
                <a:solidFill>
                  <a:schemeClr val="bg1"/>
                </a:solidFill>
                <a:latin typeface="+mn-lt"/>
              </a:rPr>
              <a:t> </a:t>
            </a:r>
            <a:r>
              <a:rPr lang="en-US" sz="2600" dirty="0" err="1">
                <a:solidFill>
                  <a:schemeClr val="bg1"/>
                </a:solidFill>
                <a:latin typeface="+mn-lt"/>
              </a:rPr>
              <a:t>mutlaka</a:t>
            </a:r>
            <a:r>
              <a:rPr lang="en-US" sz="2600" dirty="0">
                <a:solidFill>
                  <a:schemeClr val="bg1"/>
                </a:solidFill>
                <a:latin typeface="+mn-lt"/>
              </a:rPr>
              <a:t> </a:t>
            </a:r>
            <a:r>
              <a:rPr lang="en-US" sz="2600" dirty="0" err="1">
                <a:solidFill>
                  <a:schemeClr val="bg1"/>
                </a:solidFill>
                <a:latin typeface="+mn-lt"/>
              </a:rPr>
              <a:t>ellerini</a:t>
            </a:r>
            <a:r>
              <a:rPr lang="en-US" sz="2600" dirty="0">
                <a:solidFill>
                  <a:schemeClr val="bg1"/>
                </a:solidFill>
                <a:latin typeface="+mn-lt"/>
              </a:rPr>
              <a:t> </a:t>
            </a:r>
            <a:r>
              <a:rPr lang="en-US" sz="2600" dirty="0" err="1">
                <a:solidFill>
                  <a:schemeClr val="bg1"/>
                </a:solidFill>
                <a:latin typeface="+mn-lt"/>
              </a:rPr>
              <a:t>yıka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Hayvanın</a:t>
            </a:r>
            <a:r>
              <a:rPr lang="en-US" sz="2600" dirty="0">
                <a:solidFill>
                  <a:schemeClr val="bg1"/>
                </a:solidFill>
                <a:latin typeface="+mn-lt"/>
              </a:rPr>
              <a:t> </a:t>
            </a:r>
            <a:r>
              <a:rPr lang="en-US" sz="2600" dirty="0" err="1">
                <a:solidFill>
                  <a:schemeClr val="bg1"/>
                </a:solidFill>
                <a:latin typeface="+mn-lt"/>
              </a:rPr>
              <a:t>aşılarını</a:t>
            </a:r>
            <a:r>
              <a:rPr lang="en-US" sz="2600" dirty="0">
                <a:solidFill>
                  <a:schemeClr val="bg1"/>
                </a:solidFill>
                <a:latin typeface="+mn-lt"/>
              </a:rPr>
              <a:t> </a:t>
            </a:r>
            <a:r>
              <a:rPr lang="en-US" sz="2600" dirty="0" err="1">
                <a:solidFill>
                  <a:schemeClr val="bg1"/>
                </a:solidFill>
                <a:latin typeface="+mn-lt"/>
              </a:rPr>
              <a:t>ihmal</a:t>
            </a:r>
            <a:r>
              <a:rPr lang="en-US" sz="2600" dirty="0">
                <a:solidFill>
                  <a:schemeClr val="bg1"/>
                </a:solidFill>
                <a:latin typeface="+mn-lt"/>
              </a:rPr>
              <a:t> </a:t>
            </a:r>
            <a:r>
              <a:rPr lang="en-US" sz="2600" dirty="0" err="1">
                <a:solidFill>
                  <a:schemeClr val="bg1"/>
                </a:solidFill>
                <a:latin typeface="+mn-lt"/>
              </a:rPr>
              <a:t>etme</a:t>
            </a:r>
            <a:r>
              <a:rPr lang="en-US" sz="2600" dirty="0">
                <a:solidFill>
                  <a:schemeClr val="bg1"/>
                </a:solidFill>
                <a:latin typeface="+mn-lt"/>
              </a:rPr>
              <a:t>, </a:t>
            </a:r>
            <a:r>
              <a:rPr lang="en-US" sz="2600" dirty="0" err="1">
                <a:solidFill>
                  <a:schemeClr val="bg1"/>
                </a:solidFill>
                <a:latin typeface="+mn-lt"/>
              </a:rPr>
              <a:t>düzenli</a:t>
            </a:r>
            <a:r>
              <a:rPr lang="en-US" sz="2600" dirty="0">
                <a:solidFill>
                  <a:schemeClr val="bg1"/>
                </a:solidFill>
                <a:latin typeface="+mn-lt"/>
              </a:rPr>
              <a:t> </a:t>
            </a:r>
            <a:r>
              <a:rPr lang="en-US" sz="2600" dirty="0" err="1">
                <a:solidFill>
                  <a:schemeClr val="bg1"/>
                </a:solidFill>
                <a:latin typeface="+mn-lt"/>
              </a:rPr>
              <a:t>takip</a:t>
            </a:r>
            <a:r>
              <a:rPr lang="en-US" sz="2600" dirty="0">
                <a:solidFill>
                  <a:schemeClr val="bg1"/>
                </a:solidFill>
                <a:latin typeface="+mn-lt"/>
              </a:rPr>
              <a:t> et!</a:t>
            </a:r>
          </a:p>
        </p:txBody>
      </p:sp>
      <p:sp>
        <p:nvSpPr>
          <p:cNvPr id="17" name="TextBox 16"/>
          <p:cNvSpPr txBox="1"/>
          <p:nvPr/>
        </p:nvSpPr>
        <p:spPr>
          <a:xfrm>
            <a:off x="1475656" y="188640"/>
            <a:ext cx="7416824" cy="1446550"/>
          </a:xfrm>
          <a:prstGeom prst="rect">
            <a:avLst/>
          </a:prstGeom>
          <a:noFill/>
        </p:spPr>
        <p:txBody>
          <a:bodyPr wrap="square" rtlCol="0">
            <a:spAutoFit/>
          </a:bodyPr>
          <a:lstStyle/>
          <a:p>
            <a:pPr algn="r"/>
            <a:r>
              <a:rPr lang="en-US" sz="4400" dirty="0" err="1">
                <a:solidFill>
                  <a:srgbClr val="FF0000"/>
                </a:solidFill>
                <a:latin typeface="+mj-lt"/>
              </a:rPr>
              <a:t>Evcil</a:t>
            </a:r>
            <a:r>
              <a:rPr lang="en-US" sz="4400" dirty="0">
                <a:solidFill>
                  <a:srgbClr val="FF0000"/>
                </a:solidFill>
                <a:latin typeface="+mj-lt"/>
              </a:rPr>
              <a:t> </a:t>
            </a:r>
            <a:r>
              <a:rPr lang="en-US" sz="4400" dirty="0" err="1">
                <a:solidFill>
                  <a:srgbClr val="FF0000"/>
                </a:solidFill>
                <a:latin typeface="+mj-lt"/>
              </a:rPr>
              <a:t>Hayvanına</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Bak</a:t>
            </a:r>
            <a:r>
              <a:rPr lang="en-US" sz="4400" dirty="0">
                <a:solidFill>
                  <a:srgbClr val="FF0000"/>
                </a:solidFill>
                <a:latin typeface="+mj-lt"/>
              </a:rPr>
              <a:t>! </a:t>
            </a:r>
            <a:endParaRPr lang="tr-TR" sz="4400" dirty="0" smtClean="0">
              <a:solidFill>
                <a:srgbClr val="FF0000"/>
              </a:solidFill>
              <a:latin typeface="+mj-lt"/>
            </a:endParaRPr>
          </a:p>
          <a:p>
            <a:pPr algn="r"/>
            <a:r>
              <a:rPr lang="en-US" sz="4400" dirty="0" err="1" smtClean="0">
                <a:solidFill>
                  <a:srgbClr val="FF0000"/>
                </a:solidFill>
                <a:latin typeface="+mj-lt"/>
              </a:rPr>
              <a:t>Kendine</a:t>
            </a:r>
            <a:r>
              <a:rPr lang="en-US" sz="4400" dirty="0" smtClean="0">
                <a:solidFill>
                  <a:srgbClr val="FF0000"/>
                </a:solidFill>
                <a:latin typeface="+mj-lt"/>
              </a:rPr>
              <a:t> </a:t>
            </a:r>
            <a:r>
              <a:rPr lang="en-US" sz="4400" dirty="0">
                <a:solidFill>
                  <a:srgbClr val="FF0000"/>
                </a:solidFill>
                <a:latin typeface="+mj-lt"/>
              </a:rPr>
              <a:t>de!</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9110800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10</a:t>
              </a:r>
              <a:endParaRPr lang="en-US" sz="4000" b="1" dirty="0">
                <a:solidFill>
                  <a:schemeClr val="bg1"/>
                </a:solidFill>
                <a:latin typeface="+mn-lt"/>
              </a:endParaRPr>
            </a:p>
          </p:txBody>
        </p:sp>
      </p:grpSp>
      <p:sp>
        <p:nvSpPr>
          <p:cNvPr id="16" name="TextBox 15"/>
          <p:cNvSpPr txBox="1"/>
          <p:nvPr/>
        </p:nvSpPr>
        <p:spPr>
          <a:xfrm>
            <a:off x="539552" y="2336100"/>
            <a:ext cx="8496944" cy="3293209"/>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Hayvanı</a:t>
            </a:r>
            <a:r>
              <a:rPr lang="en-US" sz="2600" dirty="0">
                <a:solidFill>
                  <a:schemeClr val="bg1"/>
                </a:solidFill>
                <a:latin typeface="+mn-lt"/>
              </a:rPr>
              <a:t>, </a:t>
            </a:r>
            <a:r>
              <a:rPr lang="en-US" sz="2600" dirty="0" err="1">
                <a:solidFill>
                  <a:schemeClr val="bg1"/>
                </a:solidFill>
                <a:latin typeface="+mn-lt"/>
              </a:rPr>
              <a:t>yattığın</a:t>
            </a:r>
            <a:r>
              <a:rPr lang="en-US" sz="2600" dirty="0">
                <a:solidFill>
                  <a:schemeClr val="bg1"/>
                </a:solidFill>
                <a:latin typeface="+mn-lt"/>
              </a:rPr>
              <a:t> </a:t>
            </a:r>
            <a:r>
              <a:rPr lang="en-US" sz="2600" dirty="0" err="1">
                <a:solidFill>
                  <a:schemeClr val="bg1"/>
                </a:solidFill>
                <a:latin typeface="+mn-lt"/>
              </a:rPr>
              <a:t>odaya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yatağına</a:t>
            </a:r>
            <a:r>
              <a:rPr lang="en-US" sz="2600" dirty="0">
                <a:solidFill>
                  <a:schemeClr val="bg1"/>
                </a:solidFill>
                <a:latin typeface="+mn-lt"/>
              </a:rPr>
              <a:t> alma!</a:t>
            </a:r>
          </a:p>
          <a:p>
            <a:pPr marL="457200" indent="-457200">
              <a:buFont typeface="Wingdings" panose="05000000000000000000" pitchFamily="2" charset="2"/>
              <a:buChar char="Ø"/>
            </a:pPr>
            <a:r>
              <a:rPr lang="en-US" sz="2600" dirty="0" err="1">
                <a:solidFill>
                  <a:schemeClr val="bg1"/>
                </a:solidFill>
                <a:latin typeface="+mn-lt"/>
              </a:rPr>
              <a:t>Astım</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alerji</a:t>
            </a:r>
            <a:r>
              <a:rPr lang="en-US" sz="2600" dirty="0">
                <a:solidFill>
                  <a:schemeClr val="bg1"/>
                </a:solidFill>
                <a:latin typeface="+mn-lt"/>
              </a:rPr>
              <a:t> </a:t>
            </a:r>
            <a:r>
              <a:rPr lang="en-US" sz="2600" dirty="0" err="1">
                <a:solidFill>
                  <a:schemeClr val="bg1"/>
                </a:solidFill>
                <a:latin typeface="+mn-lt"/>
              </a:rPr>
              <a:t>sorunun</a:t>
            </a:r>
            <a:r>
              <a:rPr lang="en-US" sz="2600" dirty="0">
                <a:solidFill>
                  <a:schemeClr val="bg1"/>
                </a:solidFill>
                <a:latin typeface="+mn-lt"/>
              </a:rPr>
              <a:t> </a:t>
            </a:r>
            <a:r>
              <a:rPr lang="en-US" sz="2600" dirty="0" err="1">
                <a:solidFill>
                  <a:schemeClr val="bg1"/>
                </a:solidFill>
                <a:latin typeface="+mn-lt"/>
              </a:rPr>
              <a:t>varsa</a:t>
            </a:r>
            <a:r>
              <a:rPr lang="en-US" sz="2600" dirty="0">
                <a:solidFill>
                  <a:schemeClr val="bg1"/>
                </a:solidFill>
                <a:latin typeface="+mn-lt"/>
              </a:rPr>
              <a:t> </a:t>
            </a:r>
            <a:r>
              <a:rPr lang="en-US" sz="2600" dirty="0" err="1">
                <a:solidFill>
                  <a:schemeClr val="bg1"/>
                </a:solidFill>
                <a:latin typeface="+mn-lt"/>
              </a:rPr>
              <a:t>tüylü</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hayvan</a:t>
            </a:r>
            <a:r>
              <a:rPr lang="en-US" sz="2600" dirty="0">
                <a:solidFill>
                  <a:schemeClr val="bg1"/>
                </a:solidFill>
                <a:latin typeface="+mn-lt"/>
              </a:rPr>
              <a:t> </a:t>
            </a:r>
            <a:r>
              <a:rPr lang="en-US" sz="2600" dirty="0" err="1">
                <a:solidFill>
                  <a:schemeClr val="bg1"/>
                </a:solidFill>
                <a:latin typeface="+mn-lt"/>
              </a:rPr>
              <a:t>asla</a:t>
            </a:r>
            <a:r>
              <a:rPr lang="en-US" sz="2600" dirty="0">
                <a:solidFill>
                  <a:schemeClr val="bg1"/>
                </a:solidFill>
                <a:latin typeface="+mn-lt"/>
              </a:rPr>
              <a:t> </a:t>
            </a:r>
            <a:r>
              <a:rPr lang="en-US" sz="2600" dirty="0" err="1">
                <a:solidFill>
                  <a:schemeClr val="bg1"/>
                </a:solidFill>
                <a:latin typeface="+mn-lt"/>
              </a:rPr>
              <a:t>besleme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Kedi</a:t>
            </a:r>
            <a:r>
              <a:rPr lang="en-US" sz="2600" dirty="0">
                <a:solidFill>
                  <a:schemeClr val="bg1"/>
                </a:solidFill>
                <a:latin typeface="+mn-lt"/>
              </a:rPr>
              <a:t> </a:t>
            </a:r>
            <a:r>
              <a:rPr lang="en-US" sz="2600" dirty="0" err="1">
                <a:solidFill>
                  <a:schemeClr val="bg1"/>
                </a:solidFill>
                <a:latin typeface="+mn-lt"/>
              </a:rPr>
              <a:t>besliyorsan</a:t>
            </a:r>
            <a:r>
              <a:rPr lang="en-US" sz="2600" dirty="0">
                <a:solidFill>
                  <a:schemeClr val="bg1"/>
                </a:solidFill>
                <a:latin typeface="+mn-lt"/>
              </a:rPr>
              <a:t> </a:t>
            </a:r>
            <a:r>
              <a:rPr lang="en-US" sz="2600" dirty="0" err="1">
                <a:solidFill>
                  <a:schemeClr val="bg1"/>
                </a:solidFill>
                <a:latin typeface="+mn-lt"/>
              </a:rPr>
              <a:t>toksoplazma</a:t>
            </a:r>
            <a:r>
              <a:rPr lang="en-US" sz="2600" dirty="0">
                <a:solidFill>
                  <a:schemeClr val="bg1"/>
                </a:solidFill>
                <a:latin typeface="+mn-lt"/>
              </a:rPr>
              <a:t> </a:t>
            </a:r>
            <a:r>
              <a:rPr lang="en-US" sz="2600" dirty="0" err="1">
                <a:solidFill>
                  <a:schemeClr val="bg1"/>
                </a:solidFill>
                <a:latin typeface="+mn-lt"/>
              </a:rPr>
              <a:t>enfeksiyonu</a:t>
            </a:r>
            <a:r>
              <a:rPr lang="en-US" sz="2600" dirty="0">
                <a:solidFill>
                  <a:schemeClr val="bg1"/>
                </a:solidFill>
                <a:latin typeface="+mn-lt"/>
              </a:rPr>
              <a:t> </a:t>
            </a:r>
            <a:r>
              <a:rPr lang="en-US" sz="2600" dirty="0" err="1">
                <a:solidFill>
                  <a:schemeClr val="bg1"/>
                </a:solidFill>
                <a:latin typeface="+mn-lt"/>
              </a:rPr>
              <a:t>kapmamak</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kedinin</a:t>
            </a:r>
            <a:r>
              <a:rPr lang="en-US" sz="2600" dirty="0">
                <a:solidFill>
                  <a:schemeClr val="bg1"/>
                </a:solidFill>
                <a:latin typeface="+mn-lt"/>
              </a:rPr>
              <a:t> </a:t>
            </a:r>
            <a:r>
              <a:rPr lang="en-US" sz="2600" dirty="0" err="1">
                <a:solidFill>
                  <a:schemeClr val="bg1"/>
                </a:solidFill>
                <a:latin typeface="+mn-lt"/>
              </a:rPr>
              <a:t>dışkısıyla</a:t>
            </a:r>
            <a:r>
              <a:rPr lang="en-US" sz="2600" dirty="0">
                <a:solidFill>
                  <a:schemeClr val="bg1"/>
                </a:solidFill>
                <a:latin typeface="+mn-lt"/>
              </a:rPr>
              <a:t> </a:t>
            </a:r>
            <a:r>
              <a:rPr lang="en-US" sz="2600" dirty="0" err="1">
                <a:solidFill>
                  <a:schemeClr val="bg1"/>
                </a:solidFill>
                <a:latin typeface="+mn-lt"/>
              </a:rPr>
              <a:t>temas</a:t>
            </a:r>
            <a:r>
              <a:rPr lang="en-US" sz="2600" dirty="0">
                <a:solidFill>
                  <a:schemeClr val="bg1"/>
                </a:solidFill>
                <a:latin typeface="+mn-lt"/>
              </a:rPr>
              <a:t> </a:t>
            </a:r>
            <a:r>
              <a:rPr lang="en-US" sz="2600" dirty="0" err="1">
                <a:solidFill>
                  <a:schemeClr val="bg1"/>
                </a:solidFill>
                <a:latin typeface="+mn-lt"/>
              </a:rPr>
              <a:t>etme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Kedin</a:t>
            </a:r>
            <a:r>
              <a:rPr lang="en-US" sz="2600" dirty="0">
                <a:solidFill>
                  <a:schemeClr val="bg1"/>
                </a:solidFill>
                <a:latin typeface="+mn-lt"/>
              </a:rPr>
              <a:t> </a:t>
            </a:r>
            <a:r>
              <a:rPr lang="en-US" sz="2600" dirty="0" err="1">
                <a:solidFill>
                  <a:schemeClr val="bg1"/>
                </a:solidFill>
                <a:latin typeface="+mn-lt"/>
              </a:rPr>
              <a:t>varsa</a:t>
            </a:r>
            <a:r>
              <a:rPr lang="en-US" sz="2600" dirty="0">
                <a:solidFill>
                  <a:schemeClr val="bg1"/>
                </a:solidFill>
                <a:latin typeface="+mn-lt"/>
              </a:rPr>
              <a:t> </a:t>
            </a:r>
            <a:r>
              <a:rPr lang="en-US" sz="2600" dirty="0" err="1">
                <a:solidFill>
                  <a:schemeClr val="bg1"/>
                </a:solidFill>
                <a:latin typeface="+mn-lt"/>
              </a:rPr>
              <a:t>tuvalet</a:t>
            </a:r>
            <a:r>
              <a:rPr lang="en-US" sz="2600" dirty="0">
                <a:solidFill>
                  <a:schemeClr val="bg1"/>
                </a:solidFill>
                <a:latin typeface="+mn-lt"/>
              </a:rPr>
              <a:t> </a:t>
            </a:r>
            <a:r>
              <a:rPr lang="en-US" sz="2600" dirty="0" err="1">
                <a:solidFill>
                  <a:schemeClr val="bg1"/>
                </a:solidFill>
                <a:latin typeface="+mn-lt"/>
              </a:rPr>
              <a:t>ihtiyacını</a:t>
            </a:r>
            <a:r>
              <a:rPr lang="en-US" sz="2600" dirty="0">
                <a:solidFill>
                  <a:schemeClr val="bg1"/>
                </a:solidFill>
                <a:latin typeface="+mn-lt"/>
              </a:rPr>
              <a:t> </a:t>
            </a:r>
            <a:r>
              <a:rPr lang="en-US" sz="2600" dirty="0" err="1">
                <a:solidFill>
                  <a:schemeClr val="bg1"/>
                </a:solidFill>
                <a:latin typeface="+mn-lt"/>
              </a:rPr>
              <a:t>giderirken</a:t>
            </a:r>
            <a:r>
              <a:rPr lang="en-US" sz="2600" dirty="0">
                <a:solidFill>
                  <a:schemeClr val="bg1"/>
                </a:solidFill>
                <a:latin typeface="+mn-lt"/>
              </a:rPr>
              <a:t> </a:t>
            </a:r>
            <a:r>
              <a:rPr lang="en-US" sz="2600" dirty="0" err="1">
                <a:solidFill>
                  <a:schemeClr val="bg1"/>
                </a:solidFill>
                <a:latin typeface="+mn-lt"/>
              </a:rPr>
              <a:t>kullandığı</a:t>
            </a:r>
            <a:r>
              <a:rPr lang="en-US" sz="2600" dirty="0">
                <a:solidFill>
                  <a:schemeClr val="bg1"/>
                </a:solidFill>
                <a:latin typeface="+mn-lt"/>
              </a:rPr>
              <a:t> </a:t>
            </a:r>
            <a:r>
              <a:rPr lang="en-US" sz="2600" dirty="0" err="1">
                <a:solidFill>
                  <a:schemeClr val="bg1"/>
                </a:solidFill>
                <a:latin typeface="+mn-lt"/>
              </a:rPr>
              <a:t>kumu</a:t>
            </a:r>
            <a:r>
              <a:rPr lang="en-US" sz="2600" dirty="0">
                <a:solidFill>
                  <a:schemeClr val="bg1"/>
                </a:solidFill>
                <a:latin typeface="+mn-lt"/>
              </a:rPr>
              <a:t> </a:t>
            </a:r>
            <a:r>
              <a:rPr lang="en-US" sz="2600" dirty="0" err="1">
                <a:solidFill>
                  <a:schemeClr val="bg1"/>
                </a:solidFill>
                <a:latin typeface="+mn-lt"/>
              </a:rPr>
              <a:t>temiz</a:t>
            </a:r>
            <a:r>
              <a:rPr lang="en-US" sz="2600" dirty="0">
                <a:solidFill>
                  <a:schemeClr val="bg1"/>
                </a:solidFill>
                <a:latin typeface="+mn-lt"/>
              </a:rPr>
              <a:t> tut, </a:t>
            </a:r>
            <a:r>
              <a:rPr lang="en-US" sz="2600" dirty="0" err="1">
                <a:solidFill>
                  <a:schemeClr val="bg1"/>
                </a:solidFill>
                <a:latin typeface="+mn-lt"/>
              </a:rPr>
              <a:t>başkalarını</a:t>
            </a:r>
            <a:r>
              <a:rPr lang="en-US" sz="2600" dirty="0">
                <a:solidFill>
                  <a:schemeClr val="bg1"/>
                </a:solidFill>
                <a:latin typeface="+mn-lt"/>
              </a:rPr>
              <a:t> </a:t>
            </a:r>
            <a:r>
              <a:rPr lang="en-US" sz="2600" dirty="0" err="1">
                <a:solidFill>
                  <a:schemeClr val="bg1"/>
                </a:solidFill>
                <a:latin typeface="+mn-lt"/>
              </a:rPr>
              <a:t>bu</a:t>
            </a:r>
            <a:r>
              <a:rPr lang="en-US" sz="2600" dirty="0">
                <a:solidFill>
                  <a:schemeClr val="bg1"/>
                </a:solidFill>
                <a:latin typeface="+mn-lt"/>
              </a:rPr>
              <a:t> </a:t>
            </a:r>
            <a:r>
              <a:rPr lang="en-US" sz="2600" dirty="0" err="1">
                <a:solidFill>
                  <a:schemeClr val="bg1"/>
                </a:solidFill>
                <a:latin typeface="+mn-lt"/>
              </a:rPr>
              <a:t>kumla</a:t>
            </a:r>
            <a:r>
              <a:rPr lang="en-US" sz="2600" dirty="0">
                <a:solidFill>
                  <a:schemeClr val="bg1"/>
                </a:solidFill>
                <a:latin typeface="+mn-lt"/>
              </a:rPr>
              <a:t> </a:t>
            </a:r>
            <a:r>
              <a:rPr lang="en-US" sz="2600" dirty="0" err="1">
                <a:solidFill>
                  <a:schemeClr val="bg1"/>
                </a:solidFill>
                <a:latin typeface="+mn-lt"/>
              </a:rPr>
              <a:t>temas</a:t>
            </a:r>
            <a:r>
              <a:rPr lang="en-US" sz="2600" dirty="0">
                <a:solidFill>
                  <a:schemeClr val="bg1"/>
                </a:solidFill>
                <a:latin typeface="+mn-lt"/>
              </a:rPr>
              <a:t> </a:t>
            </a:r>
            <a:r>
              <a:rPr lang="en-US" sz="2600" dirty="0" err="1">
                <a:solidFill>
                  <a:schemeClr val="bg1"/>
                </a:solidFill>
                <a:latin typeface="+mn-lt"/>
              </a:rPr>
              <a:t>etmemeleri</a:t>
            </a:r>
            <a:r>
              <a:rPr lang="en-US" sz="2600" dirty="0">
                <a:solidFill>
                  <a:schemeClr val="bg1"/>
                </a:solidFill>
                <a:latin typeface="+mn-lt"/>
              </a:rPr>
              <a:t> </a:t>
            </a:r>
            <a:r>
              <a:rPr lang="en-US" sz="2600" dirty="0" err="1">
                <a:solidFill>
                  <a:schemeClr val="bg1"/>
                </a:solidFill>
                <a:latin typeface="+mn-lt"/>
              </a:rPr>
              <a:t>konusunda</a:t>
            </a:r>
            <a:r>
              <a:rPr lang="en-US" sz="2600" dirty="0">
                <a:solidFill>
                  <a:schemeClr val="bg1"/>
                </a:solidFill>
                <a:latin typeface="+mn-lt"/>
              </a:rPr>
              <a:t> </a:t>
            </a:r>
            <a:r>
              <a:rPr lang="en-US" sz="2600" dirty="0" err="1">
                <a:solidFill>
                  <a:schemeClr val="bg1"/>
                </a:solidFill>
                <a:latin typeface="+mn-lt"/>
              </a:rPr>
              <a:t>uyar</a:t>
            </a:r>
            <a:r>
              <a:rPr lang="en-US" sz="2600" dirty="0">
                <a:solidFill>
                  <a:schemeClr val="bg1"/>
                </a:solidFill>
                <a:latin typeface="+mn-lt"/>
              </a:rPr>
              <a:t>!</a:t>
            </a:r>
          </a:p>
        </p:txBody>
      </p:sp>
      <p:sp>
        <p:nvSpPr>
          <p:cNvPr id="18" name="TextBox 17"/>
          <p:cNvSpPr txBox="1"/>
          <p:nvPr/>
        </p:nvSpPr>
        <p:spPr>
          <a:xfrm>
            <a:off x="1475656" y="188640"/>
            <a:ext cx="7416824" cy="1446550"/>
          </a:xfrm>
          <a:prstGeom prst="rect">
            <a:avLst/>
          </a:prstGeom>
          <a:noFill/>
        </p:spPr>
        <p:txBody>
          <a:bodyPr wrap="square" rtlCol="0">
            <a:spAutoFit/>
          </a:bodyPr>
          <a:lstStyle/>
          <a:p>
            <a:pPr algn="r"/>
            <a:r>
              <a:rPr lang="en-US" sz="4400" dirty="0" err="1">
                <a:solidFill>
                  <a:srgbClr val="FF0000"/>
                </a:solidFill>
                <a:latin typeface="+mj-lt"/>
              </a:rPr>
              <a:t>Evcil</a:t>
            </a:r>
            <a:r>
              <a:rPr lang="en-US" sz="4400" dirty="0">
                <a:solidFill>
                  <a:srgbClr val="FF0000"/>
                </a:solidFill>
                <a:latin typeface="+mj-lt"/>
              </a:rPr>
              <a:t> </a:t>
            </a:r>
            <a:r>
              <a:rPr lang="en-US" sz="4400" dirty="0" err="1">
                <a:solidFill>
                  <a:srgbClr val="FF0000"/>
                </a:solidFill>
                <a:latin typeface="+mj-lt"/>
              </a:rPr>
              <a:t>Hayvanına</a:t>
            </a:r>
            <a:r>
              <a:rPr lang="en-US" sz="4400" dirty="0">
                <a:solidFill>
                  <a:srgbClr val="FF0000"/>
                </a:solidFill>
                <a:latin typeface="+mj-lt"/>
              </a:rPr>
              <a:t> </a:t>
            </a:r>
            <a:r>
              <a:rPr lang="en-US" sz="4400" dirty="0" err="1">
                <a:solidFill>
                  <a:srgbClr val="FF0000"/>
                </a:solidFill>
                <a:latin typeface="+mj-lt"/>
              </a:rPr>
              <a:t>İyi</a:t>
            </a:r>
            <a:r>
              <a:rPr lang="en-US" sz="4400" dirty="0">
                <a:solidFill>
                  <a:srgbClr val="FF0000"/>
                </a:solidFill>
                <a:latin typeface="+mj-lt"/>
              </a:rPr>
              <a:t> </a:t>
            </a:r>
            <a:r>
              <a:rPr lang="en-US" sz="4400" dirty="0" err="1">
                <a:solidFill>
                  <a:srgbClr val="FF0000"/>
                </a:solidFill>
                <a:latin typeface="+mj-lt"/>
              </a:rPr>
              <a:t>Bak</a:t>
            </a:r>
            <a:r>
              <a:rPr lang="en-US" sz="4400" dirty="0">
                <a:solidFill>
                  <a:srgbClr val="FF0000"/>
                </a:solidFill>
                <a:latin typeface="+mj-lt"/>
              </a:rPr>
              <a:t>! </a:t>
            </a:r>
            <a:endParaRPr lang="tr-TR" sz="4400" dirty="0" smtClean="0">
              <a:solidFill>
                <a:srgbClr val="FF0000"/>
              </a:solidFill>
              <a:latin typeface="+mj-lt"/>
            </a:endParaRPr>
          </a:p>
          <a:p>
            <a:pPr algn="r"/>
            <a:r>
              <a:rPr lang="en-US" sz="4400" dirty="0" err="1" smtClean="0">
                <a:solidFill>
                  <a:srgbClr val="FF0000"/>
                </a:solidFill>
                <a:latin typeface="+mj-lt"/>
              </a:rPr>
              <a:t>Kendine</a:t>
            </a:r>
            <a:r>
              <a:rPr lang="en-US" sz="4400" dirty="0" smtClean="0">
                <a:solidFill>
                  <a:srgbClr val="FF0000"/>
                </a:solidFill>
                <a:latin typeface="+mj-lt"/>
              </a:rPr>
              <a:t> </a:t>
            </a:r>
            <a:r>
              <a:rPr lang="en-US" sz="4400" dirty="0">
                <a:solidFill>
                  <a:srgbClr val="FF0000"/>
                </a:solidFill>
                <a:latin typeface="+mj-lt"/>
              </a:rPr>
              <a:t>de!</a:t>
            </a:r>
          </a:p>
        </p:txBody>
      </p:sp>
      <p:sp>
        <p:nvSpPr>
          <p:cNvPr id="17" name="TextBox 16"/>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1267250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11</a:t>
              </a:r>
              <a:endParaRPr lang="en-US" sz="4000" b="1" dirty="0">
                <a:solidFill>
                  <a:schemeClr val="bg1"/>
                </a:solidFill>
                <a:latin typeface="+mn-lt"/>
              </a:endParaRPr>
            </a:p>
          </p:txBody>
        </p:sp>
      </p:grpSp>
      <p:sp>
        <p:nvSpPr>
          <p:cNvPr id="16" name="TextBox 15"/>
          <p:cNvSpPr txBox="1"/>
          <p:nvPr/>
        </p:nvSpPr>
        <p:spPr>
          <a:xfrm>
            <a:off x="539552" y="2336100"/>
            <a:ext cx="8136904" cy="329320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Çevre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iklim</a:t>
            </a:r>
            <a:r>
              <a:rPr lang="en-US" sz="2600" dirty="0">
                <a:solidFill>
                  <a:schemeClr val="bg1"/>
                </a:solidFill>
                <a:latin typeface="+mn-lt"/>
              </a:rPr>
              <a:t> </a:t>
            </a:r>
            <a:r>
              <a:rPr lang="en-US" sz="2600" dirty="0" err="1">
                <a:solidFill>
                  <a:schemeClr val="bg1"/>
                </a:solidFill>
                <a:latin typeface="+mn-lt"/>
              </a:rPr>
              <a:t>şartlarına</a:t>
            </a:r>
            <a:r>
              <a:rPr lang="en-US" sz="2600" dirty="0">
                <a:solidFill>
                  <a:schemeClr val="bg1"/>
                </a:solidFill>
                <a:latin typeface="+mn-lt"/>
              </a:rPr>
              <a:t> </a:t>
            </a:r>
            <a:r>
              <a:rPr lang="en-US" sz="2600" dirty="0" err="1">
                <a:solidFill>
                  <a:schemeClr val="bg1"/>
                </a:solidFill>
                <a:latin typeface="+mn-lt"/>
              </a:rPr>
              <a:t>uygun</a:t>
            </a:r>
            <a:r>
              <a:rPr lang="en-US" sz="2600" dirty="0">
                <a:solidFill>
                  <a:schemeClr val="bg1"/>
                </a:solidFill>
                <a:latin typeface="+mn-lt"/>
              </a:rPr>
              <a:t> </a:t>
            </a:r>
            <a:r>
              <a:rPr lang="en-US" sz="2600" dirty="0" err="1">
                <a:solidFill>
                  <a:schemeClr val="bg1"/>
                </a:solidFill>
                <a:latin typeface="+mn-lt"/>
              </a:rPr>
              <a:t>kıyafetler</a:t>
            </a:r>
            <a:r>
              <a:rPr lang="en-US" sz="2600" dirty="0">
                <a:solidFill>
                  <a:schemeClr val="bg1"/>
                </a:solidFill>
                <a:latin typeface="+mn-lt"/>
              </a:rPr>
              <a:t> </a:t>
            </a:r>
            <a:r>
              <a:rPr lang="en-US" sz="2600" dirty="0" err="1">
                <a:solidFill>
                  <a:schemeClr val="bg1"/>
                </a:solidFill>
                <a:latin typeface="+mn-lt"/>
              </a:rPr>
              <a:t>seç</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Kıyafetlerinin</a:t>
            </a:r>
            <a:r>
              <a:rPr lang="en-US" sz="2600" dirty="0">
                <a:solidFill>
                  <a:schemeClr val="bg1"/>
                </a:solidFill>
                <a:latin typeface="+mn-lt"/>
              </a:rPr>
              <a:t> </a:t>
            </a:r>
            <a:r>
              <a:rPr lang="en-US" sz="2600" dirty="0" err="1">
                <a:solidFill>
                  <a:schemeClr val="bg1"/>
                </a:solidFill>
                <a:latin typeface="+mn-lt"/>
              </a:rPr>
              <a:t>yapım</a:t>
            </a:r>
            <a:r>
              <a:rPr lang="en-US" sz="2600" dirty="0">
                <a:solidFill>
                  <a:schemeClr val="bg1"/>
                </a:solidFill>
                <a:latin typeface="+mn-lt"/>
              </a:rPr>
              <a:t> </a:t>
            </a:r>
            <a:r>
              <a:rPr lang="en-US" sz="2600" dirty="0" err="1">
                <a:solidFill>
                  <a:schemeClr val="bg1"/>
                </a:solidFill>
                <a:latin typeface="+mn-lt"/>
              </a:rPr>
              <a:t>maddesinin</a:t>
            </a:r>
            <a:r>
              <a:rPr lang="en-US" sz="2600" dirty="0">
                <a:solidFill>
                  <a:schemeClr val="bg1"/>
                </a:solidFill>
                <a:latin typeface="+mn-lt"/>
              </a:rPr>
              <a:t> </a:t>
            </a:r>
            <a:r>
              <a:rPr lang="en-US" sz="2600" dirty="0" err="1">
                <a:solidFill>
                  <a:schemeClr val="bg1"/>
                </a:solidFill>
                <a:latin typeface="+mn-lt"/>
              </a:rPr>
              <a:t>doğal</a:t>
            </a:r>
            <a:r>
              <a:rPr lang="en-US" sz="2600" dirty="0">
                <a:solidFill>
                  <a:schemeClr val="bg1"/>
                </a:solidFill>
                <a:latin typeface="+mn-lt"/>
              </a:rPr>
              <a:t> </a:t>
            </a:r>
            <a:r>
              <a:rPr lang="en-US" sz="2600" dirty="0" err="1">
                <a:solidFill>
                  <a:schemeClr val="bg1"/>
                </a:solidFill>
                <a:latin typeface="+mn-lt"/>
              </a:rPr>
              <a:t>olmasına</a:t>
            </a:r>
            <a:r>
              <a:rPr lang="en-US" sz="2600" dirty="0">
                <a:solidFill>
                  <a:schemeClr val="bg1"/>
                </a:solidFill>
                <a:latin typeface="+mn-lt"/>
              </a:rPr>
              <a:t> </a:t>
            </a:r>
            <a:r>
              <a:rPr lang="en-US" sz="2600" dirty="0" err="1">
                <a:solidFill>
                  <a:schemeClr val="bg1"/>
                </a:solidFill>
                <a:latin typeface="+mn-lt"/>
              </a:rPr>
              <a:t>özen</a:t>
            </a:r>
            <a:r>
              <a:rPr lang="en-US" sz="2600" dirty="0">
                <a:solidFill>
                  <a:schemeClr val="bg1"/>
                </a:solidFill>
                <a:latin typeface="+mn-lt"/>
              </a:rPr>
              <a:t> </a:t>
            </a:r>
            <a:r>
              <a:rPr lang="en-US" sz="2600" dirty="0" err="1">
                <a:solidFill>
                  <a:schemeClr val="bg1"/>
                </a:solidFill>
                <a:latin typeface="+mn-lt"/>
              </a:rPr>
              <a:t>göster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Yaz</a:t>
            </a:r>
            <a:r>
              <a:rPr lang="en-US" sz="2600" dirty="0">
                <a:solidFill>
                  <a:schemeClr val="bg1"/>
                </a:solidFill>
                <a:latin typeface="+mn-lt"/>
              </a:rPr>
              <a:t> </a:t>
            </a:r>
            <a:r>
              <a:rPr lang="en-US" sz="2600" dirty="0" err="1">
                <a:solidFill>
                  <a:schemeClr val="bg1"/>
                </a:solidFill>
                <a:latin typeface="+mn-lt"/>
              </a:rPr>
              <a:t>aylarında</a:t>
            </a:r>
            <a:r>
              <a:rPr lang="en-US" sz="2600" dirty="0">
                <a:solidFill>
                  <a:schemeClr val="bg1"/>
                </a:solidFill>
                <a:latin typeface="+mn-lt"/>
              </a:rPr>
              <a:t> </a:t>
            </a:r>
            <a:r>
              <a:rPr lang="en-US" sz="2600" dirty="0" err="1">
                <a:solidFill>
                  <a:schemeClr val="bg1"/>
                </a:solidFill>
                <a:latin typeface="+mn-lt"/>
              </a:rPr>
              <a:t>güneş</a:t>
            </a:r>
            <a:r>
              <a:rPr lang="en-US" sz="2600" dirty="0">
                <a:solidFill>
                  <a:schemeClr val="bg1"/>
                </a:solidFill>
                <a:latin typeface="+mn-lt"/>
              </a:rPr>
              <a:t> </a:t>
            </a:r>
            <a:r>
              <a:rPr lang="en-US" sz="2600" dirty="0" err="1">
                <a:solidFill>
                  <a:schemeClr val="bg1"/>
                </a:solidFill>
                <a:latin typeface="+mn-lt"/>
              </a:rPr>
              <a:t>ışığını</a:t>
            </a:r>
            <a:r>
              <a:rPr lang="en-US" sz="2600" dirty="0">
                <a:solidFill>
                  <a:schemeClr val="bg1"/>
                </a:solidFill>
                <a:latin typeface="+mn-lt"/>
              </a:rPr>
              <a:t> </a:t>
            </a:r>
            <a:r>
              <a:rPr lang="en-US" sz="2600" dirty="0" err="1">
                <a:solidFill>
                  <a:schemeClr val="bg1"/>
                </a:solidFill>
                <a:latin typeface="+mn-lt"/>
              </a:rPr>
              <a:t>yansıtan</a:t>
            </a:r>
            <a:r>
              <a:rPr lang="en-US" sz="2600" dirty="0">
                <a:solidFill>
                  <a:schemeClr val="bg1"/>
                </a:solidFill>
                <a:latin typeface="+mn-lt"/>
              </a:rPr>
              <a:t> </a:t>
            </a:r>
            <a:r>
              <a:rPr lang="en-US" sz="2600" dirty="0" err="1">
                <a:solidFill>
                  <a:schemeClr val="bg1"/>
                </a:solidFill>
                <a:latin typeface="+mn-lt"/>
              </a:rPr>
              <a:t>açık</a:t>
            </a:r>
            <a:r>
              <a:rPr lang="en-US" sz="2600" dirty="0">
                <a:solidFill>
                  <a:schemeClr val="bg1"/>
                </a:solidFill>
                <a:latin typeface="+mn-lt"/>
              </a:rPr>
              <a:t> </a:t>
            </a:r>
            <a:r>
              <a:rPr lang="en-US" sz="2600" dirty="0" err="1">
                <a:solidFill>
                  <a:schemeClr val="bg1"/>
                </a:solidFill>
                <a:latin typeface="+mn-lt"/>
              </a:rPr>
              <a:t>renkli</a:t>
            </a:r>
            <a:r>
              <a:rPr lang="en-US" sz="2600" dirty="0">
                <a:solidFill>
                  <a:schemeClr val="bg1"/>
                </a:solidFill>
                <a:latin typeface="+mn-lt"/>
              </a:rPr>
              <a:t> </a:t>
            </a:r>
            <a:r>
              <a:rPr lang="en-US" sz="2600" dirty="0" err="1">
                <a:solidFill>
                  <a:schemeClr val="bg1"/>
                </a:solidFill>
                <a:latin typeface="+mn-lt"/>
              </a:rPr>
              <a:t>kıyafetleri</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a:p>
            <a:pPr marL="457200" indent="-457200">
              <a:buFont typeface="Wingdings" panose="05000000000000000000" pitchFamily="2" charset="2"/>
              <a:buChar char="Ø"/>
            </a:pPr>
            <a:r>
              <a:rPr lang="en-US" sz="2600" dirty="0" err="1">
                <a:solidFill>
                  <a:schemeClr val="bg1"/>
                </a:solidFill>
                <a:latin typeface="+mn-lt"/>
              </a:rPr>
              <a:t>Sıcak</a:t>
            </a:r>
            <a:r>
              <a:rPr lang="en-US" sz="2600" dirty="0">
                <a:solidFill>
                  <a:schemeClr val="bg1"/>
                </a:solidFill>
                <a:latin typeface="+mn-lt"/>
              </a:rPr>
              <a:t> </a:t>
            </a:r>
            <a:r>
              <a:rPr lang="en-US" sz="2600" dirty="0" err="1">
                <a:solidFill>
                  <a:schemeClr val="bg1"/>
                </a:solidFill>
                <a:latin typeface="+mn-lt"/>
              </a:rPr>
              <a:t>havalarda</a:t>
            </a:r>
            <a:r>
              <a:rPr lang="en-US" sz="2600" dirty="0">
                <a:solidFill>
                  <a:schemeClr val="bg1"/>
                </a:solidFill>
                <a:latin typeface="+mn-lt"/>
              </a:rPr>
              <a:t> </a:t>
            </a:r>
            <a:r>
              <a:rPr lang="en-US" sz="2600" dirty="0" err="1">
                <a:solidFill>
                  <a:schemeClr val="bg1"/>
                </a:solidFill>
                <a:latin typeface="+mn-lt"/>
              </a:rPr>
              <a:t>teri</a:t>
            </a:r>
            <a:r>
              <a:rPr lang="en-US" sz="2600" dirty="0">
                <a:solidFill>
                  <a:schemeClr val="bg1"/>
                </a:solidFill>
                <a:latin typeface="+mn-lt"/>
              </a:rPr>
              <a:t> </a:t>
            </a:r>
            <a:r>
              <a:rPr lang="en-US" sz="2600" dirty="0" err="1">
                <a:solidFill>
                  <a:schemeClr val="bg1"/>
                </a:solidFill>
                <a:latin typeface="+mn-lt"/>
              </a:rPr>
              <a:t>emebilen</a:t>
            </a:r>
            <a:r>
              <a:rPr lang="en-US" sz="2600" dirty="0">
                <a:solidFill>
                  <a:schemeClr val="bg1"/>
                </a:solidFill>
                <a:latin typeface="+mn-lt"/>
              </a:rPr>
              <a:t> </a:t>
            </a:r>
            <a:r>
              <a:rPr lang="en-US" sz="2600" dirty="0" err="1">
                <a:solidFill>
                  <a:schemeClr val="bg1"/>
                </a:solidFill>
                <a:latin typeface="+mn-lt"/>
              </a:rPr>
              <a:t>kumaşlardan</a:t>
            </a:r>
            <a:r>
              <a:rPr lang="en-US" sz="2600" dirty="0">
                <a:solidFill>
                  <a:schemeClr val="bg1"/>
                </a:solidFill>
                <a:latin typeface="+mn-lt"/>
              </a:rPr>
              <a:t> </a:t>
            </a:r>
            <a:r>
              <a:rPr lang="en-US" sz="2600" dirty="0" err="1">
                <a:solidFill>
                  <a:schemeClr val="bg1"/>
                </a:solidFill>
                <a:latin typeface="+mn-lt"/>
              </a:rPr>
              <a:t>yapılmış</a:t>
            </a:r>
            <a:r>
              <a:rPr lang="en-US" sz="2600" dirty="0">
                <a:solidFill>
                  <a:schemeClr val="bg1"/>
                </a:solidFill>
                <a:latin typeface="+mn-lt"/>
              </a:rPr>
              <a:t> </a:t>
            </a:r>
            <a:r>
              <a:rPr lang="en-US" sz="2600" dirty="0" err="1">
                <a:solidFill>
                  <a:schemeClr val="bg1"/>
                </a:solidFill>
                <a:latin typeface="+mn-lt"/>
              </a:rPr>
              <a:t>giyecekler</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Soğuk</a:t>
            </a:r>
            <a:r>
              <a:rPr lang="en-US" sz="2600" dirty="0">
                <a:solidFill>
                  <a:schemeClr val="bg1"/>
                </a:solidFill>
                <a:latin typeface="+mn-lt"/>
              </a:rPr>
              <a:t> </a:t>
            </a:r>
            <a:r>
              <a:rPr lang="en-US" sz="2600" dirty="0" err="1">
                <a:solidFill>
                  <a:schemeClr val="bg1"/>
                </a:solidFill>
                <a:latin typeface="+mn-lt"/>
              </a:rPr>
              <a:t>havalarda</a:t>
            </a:r>
            <a:r>
              <a:rPr lang="en-US" sz="2600" dirty="0">
                <a:solidFill>
                  <a:schemeClr val="bg1"/>
                </a:solidFill>
                <a:latin typeface="+mn-lt"/>
              </a:rPr>
              <a:t> </a:t>
            </a:r>
            <a:r>
              <a:rPr lang="en-US" sz="2600" dirty="0" err="1">
                <a:solidFill>
                  <a:schemeClr val="bg1"/>
                </a:solidFill>
                <a:latin typeface="+mn-lt"/>
              </a:rPr>
              <a:t>ince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çok</a:t>
            </a:r>
            <a:r>
              <a:rPr lang="en-US" sz="2600" dirty="0">
                <a:solidFill>
                  <a:schemeClr val="bg1"/>
                </a:solidFill>
                <a:latin typeface="+mn-lt"/>
              </a:rPr>
              <a:t> </a:t>
            </a:r>
            <a:r>
              <a:rPr lang="en-US" sz="2600" dirty="0" err="1">
                <a:solidFill>
                  <a:schemeClr val="bg1"/>
                </a:solidFill>
                <a:latin typeface="+mn-lt"/>
              </a:rPr>
              <a:t>katlı</a:t>
            </a:r>
            <a:r>
              <a:rPr lang="en-US" sz="2600" dirty="0">
                <a:solidFill>
                  <a:schemeClr val="bg1"/>
                </a:solidFill>
                <a:latin typeface="+mn-lt"/>
              </a:rPr>
              <a:t> </a:t>
            </a:r>
            <a:r>
              <a:rPr lang="en-US" sz="2600" dirty="0" err="1">
                <a:solidFill>
                  <a:schemeClr val="bg1"/>
                </a:solidFill>
                <a:latin typeface="+mn-lt"/>
              </a:rPr>
              <a:t>giysileri</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chemeClr val="bg1"/>
                </a:solidFill>
                <a:latin typeface="+mj-lt"/>
              </a:rPr>
              <a:t>Giyimine</a:t>
            </a:r>
            <a:r>
              <a:rPr lang="en-US" sz="4400" dirty="0">
                <a:solidFill>
                  <a:schemeClr val="bg1"/>
                </a:solidFill>
                <a:latin typeface="+mj-lt"/>
              </a:rPr>
              <a:t> </a:t>
            </a:r>
            <a:r>
              <a:rPr lang="en-US" sz="4400" dirty="0" err="1">
                <a:solidFill>
                  <a:schemeClr val="bg1"/>
                </a:solidFill>
                <a:latin typeface="+mj-lt"/>
              </a:rPr>
              <a:t>Kuşamına</a:t>
            </a:r>
            <a:r>
              <a:rPr lang="en-US" sz="4400" dirty="0">
                <a:solidFill>
                  <a:schemeClr val="bg1"/>
                </a:solidFill>
                <a:latin typeface="+mj-lt"/>
              </a:rPr>
              <a:t> </a:t>
            </a:r>
            <a:r>
              <a:rPr lang="en-US" sz="4400" dirty="0" err="1">
                <a:solidFill>
                  <a:schemeClr val="bg1"/>
                </a:solidFill>
                <a:latin typeface="+mj-lt"/>
              </a:rPr>
              <a:t>Dikkat</a:t>
            </a:r>
            <a:r>
              <a:rPr lang="en-US" sz="4400" dirty="0">
                <a:solidFill>
                  <a:schemeClr val="bg1"/>
                </a:solidFill>
                <a:latin typeface="+mj-lt"/>
              </a:rPr>
              <a:t> Et!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3960310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11</a:t>
              </a:r>
              <a:endParaRPr lang="en-US" sz="4000" b="1" dirty="0">
                <a:solidFill>
                  <a:schemeClr val="bg1"/>
                </a:solidFill>
                <a:latin typeface="+mn-lt"/>
              </a:endParaRPr>
            </a:p>
          </p:txBody>
        </p:sp>
      </p:grpSp>
      <p:sp>
        <p:nvSpPr>
          <p:cNvPr id="16" name="TextBox 15"/>
          <p:cNvSpPr txBox="1"/>
          <p:nvPr/>
        </p:nvSpPr>
        <p:spPr>
          <a:xfrm>
            <a:off x="539552" y="2336100"/>
            <a:ext cx="7992888" cy="329320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Alerjiyi</a:t>
            </a:r>
            <a:r>
              <a:rPr lang="en-US" sz="2600" dirty="0">
                <a:solidFill>
                  <a:schemeClr val="bg1"/>
                </a:solidFill>
                <a:latin typeface="+mn-lt"/>
              </a:rPr>
              <a:t> </a:t>
            </a:r>
            <a:r>
              <a:rPr lang="en-US" sz="2600" dirty="0" err="1">
                <a:solidFill>
                  <a:schemeClr val="bg1"/>
                </a:solidFill>
                <a:latin typeface="+mn-lt"/>
              </a:rPr>
              <a:t>tetikleyebilecek</a:t>
            </a:r>
            <a:r>
              <a:rPr lang="en-US" sz="2600" dirty="0">
                <a:solidFill>
                  <a:schemeClr val="bg1"/>
                </a:solidFill>
                <a:latin typeface="+mn-lt"/>
              </a:rPr>
              <a:t> </a:t>
            </a:r>
            <a:r>
              <a:rPr lang="en-US" sz="2600" dirty="0" err="1">
                <a:solidFill>
                  <a:schemeClr val="bg1"/>
                </a:solidFill>
                <a:latin typeface="+mn-lt"/>
              </a:rPr>
              <a:t>hammaddelerden</a:t>
            </a:r>
            <a:r>
              <a:rPr lang="en-US" sz="2600" dirty="0">
                <a:solidFill>
                  <a:schemeClr val="bg1"/>
                </a:solidFill>
                <a:latin typeface="+mn-lt"/>
              </a:rPr>
              <a:t> </a:t>
            </a:r>
            <a:r>
              <a:rPr lang="en-US" sz="2600" dirty="0" err="1">
                <a:solidFill>
                  <a:schemeClr val="bg1"/>
                </a:solidFill>
                <a:latin typeface="+mn-lt"/>
              </a:rPr>
              <a:t>mamul</a:t>
            </a:r>
            <a:r>
              <a:rPr lang="en-US" sz="2600" dirty="0">
                <a:solidFill>
                  <a:schemeClr val="bg1"/>
                </a:solidFill>
                <a:latin typeface="+mn-lt"/>
              </a:rPr>
              <a:t> </a:t>
            </a:r>
            <a:r>
              <a:rPr lang="en-US" sz="2600" dirty="0" err="1">
                <a:solidFill>
                  <a:schemeClr val="bg1"/>
                </a:solidFill>
                <a:latin typeface="+mn-lt"/>
              </a:rPr>
              <a:t>kıyafetlerden</a:t>
            </a:r>
            <a:r>
              <a:rPr lang="en-US" sz="2600" dirty="0">
                <a:solidFill>
                  <a:schemeClr val="bg1"/>
                </a:solidFill>
                <a:latin typeface="+mn-lt"/>
              </a:rPr>
              <a:t> </a:t>
            </a:r>
            <a:r>
              <a:rPr lang="en-US" sz="2600" dirty="0" err="1">
                <a:solidFill>
                  <a:schemeClr val="bg1"/>
                </a:solidFill>
                <a:latin typeface="+mn-lt"/>
              </a:rPr>
              <a:t>kaçın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Yumuşak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cildi</a:t>
            </a:r>
            <a:r>
              <a:rPr lang="en-US" sz="2600" dirty="0">
                <a:solidFill>
                  <a:schemeClr val="bg1"/>
                </a:solidFill>
                <a:latin typeface="+mn-lt"/>
              </a:rPr>
              <a:t> </a:t>
            </a:r>
            <a:r>
              <a:rPr lang="en-US" sz="2600" dirty="0" err="1">
                <a:solidFill>
                  <a:schemeClr val="bg1"/>
                </a:solidFill>
                <a:latin typeface="+mn-lt"/>
              </a:rPr>
              <a:t>tahriş</a:t>
            </a:r>
            <a:r>
              <a:rPr lang="en-US" sz="2600" dirty="0">
                <a:solidFill>
                  <a:schemeClr val="bg1"/>
                </a:solidFill>
                <a:latin typeface="+mn-lt"/>
              </a:rPr>
              <a:t> </a:t>
            </a:r>
            <a:r>
              <a:rPr lang="en-US" sz="2600" dirty="0" err="1">
                <a:solidFill>
                  <a:schemeClr val="bg1"/>
                </a:solidFill>
                <a:latin typeface="+mn-lt"/>
              </a:rPr>
              <a:t>etmeyecek</a:t>
            </a:r>
            <a:r>
              <a:rPr lang="en-US" sz="2600" dirty="0">
                <a:solidFill>
                  <a:schemeClr val="bg1"/>
                </a:solidFill>
                <a:latin typeface="+mn-lt"/>
              </a:rPr>
              <a:t> </a:t>
            </a:r>
            <a:r>
              <a:rPr lang="en-US" sz="2600" dirty="0" err="1">
                <a:solidFill>
                  <a:schemeClr val="bg1"/>
                </a:solidFill>
                <a:latin typeface="+mn-lt"/>
              </a:rPr>
              <a:t>kıyafetler</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Güneşin</a:t>
            </a:r>
            <a:r>
              <a:rPr lang="en-US" sz="2600" dirty="0">
                <a:solidFill>
                  <a:schemeClr val="bg1"/>
                </a:solidFill>
                <a:latin typeface="+mn-lt"/>
              </a:rPr>
              <a:t> </a:t>
            </a:r>
            <a:r>
              <a:rPr lang="en-US" sz="2600" dirty="0" err="1">
                <a:solidFill>
                  <a:schemeClr val="bg1"/>
                </a:solidFill>
                <a:latin typeface="+mn-lt"/>
              </a:rPr>
              <a:t>zararlı</a:t>
            </a:r>
            <a:r>
              <a:rPr lang="en-US" sz="2600" dirty="0">
                <a:solidFill>
                  <a:schemeClr val="bg1"/>
                </a:solidFill>
                <a:latin typeface="+mn-lt"/>
              </a:rPr>
              <a:t> </a:t>
            </a:r>
            <a:r>
              <a:rPr lang="en-US" sz="2600" dirty="0" err="1">
                <a:solidFill>
                  <a:schemeClr val="bg1"/>
                </a:solidFill>
                <a:latin typeface="+mn-lt"/>
              </a:rPr>
              <a:t>ışınlarına</a:t>
            </a:r>
            <a:r>
              <a:rPr lang="en-US" sz="2600" dirty="0">
                <a:solidFill>
                  <a:schemeClr val="bg1"/>
                </a:solidFill>
                <a:latin typeface="+mn-lt"/>
              </a:rPr>
              <a:t> </a:t>
            </a:r>
            <a:r>
              <a:rPr lang="en-US" sz="2600" dirty="0" err="1">
                <a:solidFill>
                  <a:schemeClr val="bg1"/>
                </a:solidFill>
                <a:latin typeface="+mn-lt"/>
              </a:rPr>
              <a:t>maruz</a:t>
            </a:r>
            <a:r>
              <a:rPr lang="en-US" sz="2600" dirty="0">
                <a:solidFill>
                  <a:schemeClr val="bg1"/>
                </a:solidFill>
                <a:latin typeface="+mn-lt"/>
              </a:rPr>
              <a:t> </a:t>
            </a:r>
            <a:r>
              <a:rPr lang="en-US" sz="2600" dirty="0" err="1">
                <a:solidFill>
                  <a:schemeClr val="bg1"/>
                </a:solidFill>
                <a:latin typeface="+mn-lt"/>
              </a:rPr>
              <a:t>kalma</a:t>
            </a:r>
            <a:r>
              <a:rPr lang="en-US" sz="2600" dirty="0">
                <a:solidFill>
                  <a:schemeClr val="bg1"/>
                </a:solidFill>
                <a:latin typeface="+mn-lt"/>
              </a:rPr>
              <a:t>, </a:t>
            </a:r>
            <a:r>
              <a:rPr lang="en-US" sz="2600" dirty="0" err="1">
                <a:solidFill>
                  <a:schemeClr val="bg1"/>
                </a:solidFill>
                <a:latin typeface="+mn-lt"/>
              </a:rPr>
              <a:t>şapka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güneş</a:t>
            </a:r>
            <a:r>
              <a:rPr lang="en-US" sz="2600" dirty="0">
                <a:solidFill>
                  <a:schemeClr val="bg1"/>
                </a:solidFill>
                <a:latin typeface="+mn-lt"/>
              </a:rPr>
              <a:t> </a:t>
            </a:r>
            <a:r>
              <a:rPr lang="en-US" sz="2600" dirty="0" err="1">
                <a:solidFill>
                  <a:schemeClr val="bg1"/>
                </a:solidFill>
                <a:latin typeface="+mn-lt"/>
              </a:rPr>
              <a:t>gözlüğü</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Cildini</a:t>
            </a:r>
            <a:r>
              <a:rPr lang="en-US" sz="2600" dirty="0">
                <a:solidFill>
                  <a:schemeClr val="bg1"/>
                </a:solidFill>
                <a:latin typeface="+mn-lt"/>
              </a:rPr>
              <a:t> </a:t>
            </a:r>
            <a:r>
              <a:rPr lang="en-US" sz="2600" dirty="0" err="1">
                <a:solidFill>
                  <a:schemeClr val="bg1"/>
                </a:solidFill>
                <a:latin typeface="+mn-lt"/>
              </a:rPr>
              <a:t>havasız</a:t>
            </a:r>
            <a:r>
              <a:rPr lang="en-US" sz="2600" dirty="0">
                <a:solidFill>
                  <a:schemeClr val="bg1"/>
                </a:solidFill>
                <a:latin typeface="+mn-lt"/>
              </a:rPr>
              <a:t> </a:t>
            </a:r>
            <a:r>
              <a:rPr lang="en-US" sz="2600" dirty="0" err="1">
                <a:solidFill>
                  <a:schemeClr val="bg1"/>
                </a:solidFill>
                <a:latin typeface="+mn-lt"/>
              </a:rPr>
              <a:t>bırakma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Vücudunun</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dokularının</a:t>
            </a:r>
            <a:r>
              <a:rPr lang="en-US" sz="2600" dirty="0">
                <a:solidFill>
                  <a:schemeClr val="bg1"/>
                </a:solidFill>
                <a:latin typeface="+mn-lt"/>
              </a:rPr>
              <a:t> </a:t>
            </a:r>
            <a:r>
              <a:rPr lang="en-US" sz="2600" dirty="0" err="1">
                <a:solidFill>
                  <a:schemeClr val="bg1"/>
                </a:solidFill>
                <a:latin typeface="+mn-lt"/>
              </a:rPr>
              <a:t>hava</a:t>
            </a:r>
            <a:r>
              <a:rPr lang="en-US" sz="2600" dirty="0">
                <a:solidFill>
                  <a:schemeClr val="bg1"/>
                </a:solidFill>
                <a:latin typeface="+mn-lt"/>
              </a:rPr>
              <a:t> </a:t>
            </a:r>
            <a:r>
              <a:rPr lang="en-US" sz="2600" dirty="0" err="1">
                <a:solidFill>
                  <a:schemeClr val="bg1"/>
                </a:solidFill>
                <a:latin typeface="+mn-lt"/>
              </a:rPr>
              <a:t>almasına</a:t>
            </a:r>
            <a:r>
              <a:rPr lang="en-US" sz="2600" dirty="0">
                <a:solidFill>
                  <a:schemeClr val="bg1"/>
                </a:solidFill>
                <a:latin typeface="+mn-lt"/>
              </a:rPr>
              <a:t> </a:t>
            </a:r>
            <a:r>
              <a:rPr lang="en-US" sz="2600" dirty="0" err="1">
                <a:solidFill>
                  <a:schemeClr val="bg1"/>
                </a:solidFill>
                <a:latin typeface="+mn-lt"/>
              </a:rPr>
              <a:t>imkân</a:t>
            </a:r>
            <a:r>
              <a:rPr lang="en-US" sz="2600" dirty="0">
                <a:solidFill>
                  <a:schemeClr val="bg1"/>
                </a:solidFill>
                <a:latin typeface="+mn-lt"/>
              </a:rPr>
              <a:t> </a:t>
            </a:r>
            <a:r>
              <a:rPr lang="en-US" sz="2600" dirty="0" err="1">
                <a:solidFill>
                  <a:schemeClr val="bg1"/>
                </a:solidFill>
                <a:latin typeface="+mn-lt"/>
              </a:rPr>
              <a:t>veren</a:t>
            </a:r>
            <a:r>
              <a:rPr lang="en-US" sz="2600" dirty="0">
                <a:solidFill>
                  <a:schemeClr val="bg1"/>
                </a:solidFill>
                <a:latin typeface="+mn-lt"/>
              </a:rPr>
              <a:t>, </a:t>
            </a:r>
            <a:r>
              <a:rPr lang="en-US" sz="2600" dirty="0" err="1">
                <a:solidFill>
                  <a:schemeClr val="bg1"/>
                </a:solidFill>
                <a:latin typeface="+mn-lt"/>
              </a:rPr>
              <a:t>rahat</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giysileri</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chemeClr val="bg1"/>
                </a:solidFill>
                <a:latin typeface="+mj-lt"/>
              </a:rPr>
              <a:t>Giyimine</a:t>
            </a:r>
            <a:r>
              <a:rPr lang="en-US" sz="4400" dirty="0">
                <a:solidFill>
                  <a:schemeClr val="bg1"/>
                </a:solidFill>
                <a:latin typeface="+mj-lt"/>
              </a:rPr>
              <a:t> </a:t>
            </a:r>
            <a:r>
              <a:rPr lang="en-US" sz="4400" dirty="0" err="1">
                <a:solidFill>
                  <a:schemeClr val="bg1"/>
                </a:solidFill>
                <a:latin typeface="+mj-lt"/>
              </a:rPr>
              <a:t>Kuşamına</a:t>
            </a:r>
            <a:r>
              <a:rPr lang="en-US" sz="4400" dirty="0">
                <a:solidFill>
                  <a:schemeClr val="bg1"/>
                </a:solidFill>
                <a:latin typeface="+mj-lt"/>
              </a:rPr>
              <a:t> </a:t>
            </a:r>
            <a:r>
              <a:rPr lang="en-US" sz="4400" dirty="0" err="1">
                <a:solidFill>
                  <a:schemeClr val="bg1"/>
                </a:solidFill>
                <a:latin typeface="+mj-lt"/>
              </a:rPr>
              <a:t>Dikkat</a:t>
            </a:r>
            <a:r>
              <a:rPr lang="en-US" sz="4400" dirty="0">
                <a:solidFill>
                  <a:schemeClr val="bg1"/>
                </a:solidFill>
                <a:latin typeface="+mj-lt"/>
              </a:rPr>
              <a:t> Et!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36001611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467544" y="4077072"/>
            <a:ext cx="7704856" cy="249299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latin typeface="+mn-lt"/>
              </a:rPr>
              <a:t>Uygun</a:t>
            </a:r>
            <a:r>
              <a:rPr lang="en-US" sz="2600" dirty="0">
                <a:latin typeface="+mn-lt"/>
              </a:rPr>
              <a:t> </a:t>
            </a:r>
            <a:r>
              <a:rPr lang="en-US" sz="2600" dirty="0" err="1">
                <a:latin typeface="+mn-lt"/>
              </a:rPr>
              <a:t>şekilde</a:t>
            </a:r>
            <a:r>
              <a:rPr lang="en-US" sz="2600" dirty="0">
                <a:latin typeface="+mn-lt"/>
              </a:rPr>
              <a:t> </a:t>
            </a:r>
            <a:r>
              <a:rPr lang="en-US" sz="2600" dirty="0" err="1">
                <a:latin typeface="+mn-lt"/>
              </a:rPr>
              <a:t>beslen</a:t>
            </a:r>
            <a:r>
              <a:rPr lang="en-US" sz="2600" dirty="0">
                <a:latin typeface="+mn-lt"/>
              </a:rPr>
              <a:t>!</a:t>
            </a:r>
          </a:p>
          <a:p>
            <a:pPr marL="457200" indent="-457200">
              <a:buFont typeface="Wingdings" panose="05000000000000000000" pitchFamily="2" charset="2"/>
              <a:buChar char="Ø"/>
            </a:pPr>
            <a:r>
              <a:rPr lang="en-US" sz="2600" dirty="0" err="1">
                <a:latin typeface="+mn-lt"/>
              </a:rPr>
              <a:t>Yeterli</a:t>
            </a:r>
            <a:r>
              <a:rPr lang="en-US" sz="2600" dirty="0">
                <a:latin typeface="+mn-lt"/>
              </a:rPr>
              <a:t> </a:t>
            </a:r>
            <a:r>
              <a:rPr lang="en-US" sz="2600" dirty="0" err="1">
                <a:latin typeface="+mn-lt"/>
              </a:rPr>
              <a:t>uyu</a:t>
            </a:r>
            <a:r>
              <a:rPr lang="en-US" sz="2600" dirty="0">
                <a:latin typeface="+mn-lt"/>
              </a:rPr>
              <a:t>!</a:t>
            </a:r>
          </a:p>
          <a:p>
            <a:pPr marL="457200" indent="-457200">
              <a:buFont typeface="Wingdings" panose="05000000000000000000" pitchFamily="2" charset="2"/>
              <a:buChar char="Ø"/>
            </a:pPr>
            <a:r>
              <a:rPr lang="en-US" sz="2600" dirty="0" err="1">
                <a:latin typeface="+mn-lt"/>
              </a:rPr>
              <a:t>Düzenli</a:t>
            </a:r>
            <a:r>
              <a:rPr lang="en-US" sz="2600" dirty="0">
                <a:latin typeface="+mn-lt"/>
              </a:rPr>
              <a:t> </a:t>
            </a:r>
            <a:r>
              <a:rPr lang="en-US" sz="2600" dirty="0" err="1">
                <a:latin typeface="+mn-lt"/>
              </a:rPr>
              <a:t>ve</a:t>
            </a:r>
            <a:r>
              <a:rPr lang="en-US" sz="2600" dirty="0">
                <a:latin typeface="+mn-lt"/>
              </a:rPr>
              <a:t> </a:t>
            </a:r>
            <a:r>
              <a:rPr lang="en-US" sz="2600" dirty="0" err="1">
                <a:latin typeface="+mn-lt"/>
              </a:rPr>
              <a:t>istikrarlı</a:t>
            </a:r>
            <a:r>
              <a:rPr lang="en-US" sz="2600" dirty="0">
                <a:latin typeface="+mn-lt"/>
              </a:rPr>
              <a:t> </a:t>
            </a:r>
            <a:r>
              <a:rPr lang="en-US" sz="2600" dirty="0" err="1">
                <a:latin typeface="+mn-lt"/>
              </a:rPr>
              <a:t>bir</a:t>
            </a:r>
            <a:r>
              <a:rPr lang="en-US" sz="2600" dirty="0">
                <a:latin typeface="+mn-lt"/>
              </a:rPr>
              <a:t> </a:t>
            </a:r>
            <a:r>
              <a:rPr lang="en-US" sz="2600" dirty="0" err="1">
                <a:latin typeface="+mn-lt"/>
              </a:rPr>
              <a:t>fiziksel</a:t>
            </a:r>
            <a:r>
              <a:rPr lang="en-US" sz="2600" dirty="0">
                <a:latin typeface="+mn-lt"/>
              </a:rPr>
              <a:t> </a:t>
            </a:r>
            <a:r>
              <a:rPr lang="en-US" sz="2600" dirty="0" err="1">
                <a:latin typeface="+mn-lt"/>
              </a:rPr>
              <a:t>hareketlilik</a:t>
            </a:r>
            <a:r>
              <a:rPr lang="en-US" sz="2600" dirty="0">
                <a:latin typeface="+mn-lt"/>
              </a:rPr>
              <a:t> </a:t>
            </a:r>
            <a:r>
              <a:rPr lang="en-US" sz="2600" dirty="0" err="1">
                <a:latin typeface="+mn-lt"/>
              </a:rPr>
              <a:t>içinde</a:t>
            </a:r>
            <a:r>
              <a:rPr lang="en-US" sz="2600" dirty="0">
                <a:latin typeface="+mn-lt"/>
              </a:rPr>
              <a:t> </a:t>
            </a:r>
            <a:r>
              <a:rPr lang="en-US" sz="2600" dirty="0" err="1">
                <a:latin typeface="+mn-lt"/>
              </a:rPr>
              <a:t>ol</a:t>
            </a:r>
            <a:r>
              <a:rPr lang="en-US" sz="2600" dirty="0">
                <a:latin typeface="+mn-lt"/>
              </a:rPr>
              <a:t>!</a:t>
            </a:r>
          </a:p>
          <a:p>
            <a:pPr marL="457200" indent="-457200">
              <a:buFont typeface="Wingdings" panose="05000000000000000000" pitchFamily="2" charset="2"/>
              <a:buChar char="Ø"/>
            </a:pPr>
            <a:r>
              <a:rPr lang="en-US" sz="2600" dirty="0" err="1">
                <a:latin typeface="+mn-lt"/>
              </a:rPr>
              <a:t>Sakin</a:t>
            </a:r>
            <a:r>
              <a:rPr lang="en-US" sz="2600" dirty="0">
                <a:latin typeface="+mn-lt"/>
              </a:rPr>
              <a:t> </a:t>
            </a:r>
            <a:r>
              <a:rPr lang="en-US" sz="2600" dirty="0" err="1">
                <a:latin typeface="+mn-lt"/>
              </a:rPr>
              <a:t>ve</a:t>
            </a:r>
            <a:r>
              <a:rPr lang="en-US" sz="2600" dirty="0">
                <a:latin typeface="+mn-lt"/>
              </a:rPr>
              <a:t> </a:t>
            </a:r>
            <a:r>
              <a:rPr lang="en-US" sz="2600" dirty="0" err="1">
                <a:latin typeface="+mn-lt"/>
              </a:rPr>
              <a:t>tutarlı</a:t>
            </a:r>
            <a:r>
              <a:rPr lang="en-US" sz="2600" dirty="0">
                <a:latin typeface="+mn-lt"/>
              </a:rPr>
              <a:t> </a:t>
            </a:r>
            <a:r>
              <a:rPr lang="en-US" sz="2600" dirty="0" err="1">
                <a:latin typeface="+mn-lt"/>
              </a:rPr>
              <a:t>bir</a:t>
            </a:r>
            <a:r>
              <a:rPr lang="en-US" sz="2600" dirty="0">
                <a:latin typeface="+mn-lt"/>
              </a:rPr>
              <a:t> </a:t>
            </a:r>
            <a:r>
              <a:rPr lang="en-US" sz="2600" dirty="0" err="1">
                <a:latin typeface="+mn-lt"/>
              </a:rPr>
              <a:t>hayat</a:t>
            </a:r>
            <a:r>
              <a:rPr lang="en-US" sz="2600" dirty="0">
                <a:latin typeface="+mn-lt"/>
              </a:rPr>
              <a:t> </a:t>
            </a:r>
            <a:r>
              <a:rPr lang="en-US" sz="2600" dirty="0" err="1">
                <a:latin typeface="+mn-lt"/>
              </a:rPr>
              <a:t>temposu</a:t>
            </a:r>
            <a:r>
              <a:rPr lang="en-US" sz="2600" dirty="0">
                <a:latin typeface="+mn-lt"/>
              </a:rPr>
              <a:t> </a:t>
            </a:r>
            <a:r>
              <a:rPr lang="en-US" sz="2600" dirty="0" err="1">
                <a:latin typeface="+mn-lt"/>
              </a:rPr>
              <a:t>tuttur</a:t>
            </a:r>
            <a:r>
              <a:rPr lang="en-US" sz="2600" dirty="0">
                <a:latin typeface="+mn-lt"/>
              </a:rPr>
              <a:t>!</a:t>
            </a:r>
          </a:p>
          <a:p>
            <a:pPr marL="457200" indent="-457200">
              <a:buFont typeface="Wingdings" panose="05000000000000000000" pitchFamily="2" charset="2"/>
              <a:buChar char="Ø"/>
            </a:pPr>
            <a:r>
              <a:rPr lang="en-US" sz="2600" dirty="0" err="1">
                <a:latin typeface="+mn-lt"/>
              </a:rPr>
              <a:t>Sükûnet</a:t>
            </a:r>
            <a:r>
              <a:rPr lang="en-US" sz="2600" dirty="0">
                <a:latin typeface="+mn-lt"/>
              </a:rPr>
              <a:t> </a:t>
            </a:r>
            <a:r>
              <a:rPr lang="en-US" sz="2600" dirty="0" err="1">
                <a:latin typeface="+mn-lt"/>
              </a:rPr>
              <a:t>ve</a:t>
            </a:r>
            <a:r>
              <a:rPr lang="en-US" sz="2600" dirty="0">
                <a:latin typeface="+mn-lt"/>
              </a:rPr>
              <a:t> </a:t>
            </a:r>
            <a:r>
              <a:rPr lang="en-US" sz="2600" dirty="0" err="1">
                <a:latin typeface="+mn-lt"/>
              </a:rPr>
              <a:t>duruluk</a:t>
            </a:r>
            <a:r>
              <a:rPr lang="en-US" sz="2600" dirty="0">
                <a:latin typeface="+mn-lt"/>
              </a:rPr>
              <a:t> </a:t>
            </a:r>
            <a:r>
              <a:rPr lang="en-US" sz="2600" dirty="0" err="1">
                <a:latin typeface="+mn-lt"/>
              </a:rPr>
              <a:t>içinde</a:t>
            </a:r>
            <a:r>
              <a:rPr lang="en-US" sz="2600" dirty="0">
                <a:latin typeface="+mn-lt"/>
              </a:rPr>
              <a:t> </a:t>
            </a:r>
            <a:r>
              <a:rPr lang="en-US" sz="2600" dirty="0" err="1">
                <a:latin typeface="+mn-lt"/>
              </a:rPr>
              <a:t>bir</a:t>
            </a:r>
            <a:r>
              <a:rPr lang="en-US" sz="2600" dirty="0">
                <a:latin typeface="+mn-lt"/>
              </a:rPr>
              <a:t> </a:t>
            </a:r>
            <a:r>
              <a:rPr lang="en-US" sz="2600" dirty="0" err="1">
                <a:latin typeface="+mn-lt"/>
              </a:rPr>
              <a:t>zihin</a:t>
            </a:r>
            <a:r>
              <a:rPr lang="en-US" sz="2600" dirty="0">
                <a:latin typeface="+mn-lt"/>
              </a:rPr>
              <a:t> </a:t>
            </a:r>
            <a:r>
              <a:rPr lang="en-US" sz="2600" dirty="0" err="1">
                <a:latin typeface="+mn-lt"/>
              </a:rPr>
              <a:t>yapısında</a:t>
            </a:r>
            <a:r>
              <a:rPr lang="en-US" sz="2600" dirty="0">
                <a:latin typeface="+mn-lt"/>
              </a:rPr>
              <a:t> </a:t>
            </a:r>
            <a:r>
              <a:rPr lang="en-US" sz="2600" dirty="0" err="1">
                <a:latin typeface="+mn-lt"/>
              </a:rPr>
              <a:t>ol</a:t>
            </a:r>
            <a:r>
              <a:rPr lang="en-US" sz="2600" dirty="0">
                <a:latin typeface="+mn-lt"/>
              </a:rPr>
              <a:t>!</a:t>
            </a:r>
          </a:p>
          <a:p>
            <a:pPr marL="457200" indent="-457200">
              <a:buFont typeface="Wingdings" panose="05000000000000000000" pitchFamily="2" charset="2"/>
              <a:buChar char="Ø"/>
            </a:pPr>
            <a:r>
              <a:rPr lang="en-US" sz="2600" dirty="0" err="1">
                <a:latin typeface="+mn-lt"/>
              </a:rPr>
              <a:t>Mutedil</a:t>
            </a:r>
            <a:r>
              <a:rPr lang="en-US" sz="2600" dirty="0">
                <a:latin typeface="+mn-lt"/>
              </a:rPr>
              <a:t> </a:t>
            </a:r>
            <a:r>
              <a:rPr lang="en-US" sz="2600" dirty="0" err="1">
                <a:latin typeface="+mn-lt"/>
              </a:rPr>
              <a:t>ve</a:t>
            </a:r>
            <a:r>
              <a:rPr lang="en-US" sz="2600" dirty="0">
                <a:latin typeface="+mn-lt"/>
              </a:rPr>
              <a:t> </a:t>
            </a:r>
            <a:r>
              <a:rPr lang="en-US" sz="2600" dirty="0" err="1">
                <a:latin typeface="+mn-lt"/>
              </a:rPr>
              <a:t>dengeli</a:t>
            </a:r>
            <a:r>
              <a:rPr lang="en-US" sz="2600" dirty="0">
                <a:latin typeface="+mn-lt"/>
              </a:rPr>
              <a:t> </a:t>
            </a:r>
            <a:r>
              <a:rPr lang="en-US" sz="2600" dirty="0" err="1">
                <a:latin typeface="+mn-lt"/>
              </a:rPr>
              <a:t>ol</a:t>
            </a:r>
            <a:r>
              <a:rPr lang="en-US" sz="2600" dirty="0">
                <a:latin typeface="+mn-lt"/>
              </a:rPr>
              <a:t>!</a:t>
            </a:r>
          </a:p>
        </p:txBody>
      </p:sp>
      <p:sp>
        <p:nvSpPr>
          <p:cNvPr id="7" name="TextBox 6"/>
          <p:cNvSpPr txBox="1"/>
          <p:nvPr/>
        </p:nvSpPr>
        <p:spPr>
          <a:xfrm>
            <a:off x="1485410" y="188640"/>
            <a:ext cx="7658590" cy="1323439"/>
          </a:xfrm>
          <a:prstGeom prst="rect">
            <a:avLst/>
          </a:prstGeom>
          <a:noFill/>
        </p:spPr>
        <p:txBody>
          <a:bodyPr wrap="square" rtlCol="0">
            <a:spAutoFit/>
          </a:bodyPr>
          <a:lstStyle/>
          <a:p>
            <a:r>
              <a:rPr lang="en-US" sz="4000" dirty="0" err="1">
                <a:solidFill>
                  <a:schemeClr val="bg1"/>
                </a:solidFill>
                <a:latin typeface="+mj-lt"/>
              </a:rPr>
              <a:t>Vücudundaki</a:t>
            </a:r>
            <a:r>
              <a:rPr lang="en-US" sz="4000" dirty="0">
                <a:solidFill>
                  <a:schemeClr val="bg1"/>
                </a:solidFill>
                <a:latin typeface="+mj-lt"/>
              </a:rPr>
              <a:t> </a:t>
            </a:r>
            <a:r>
              <a:rPr lang="en-US" sz="4000" dirty="0" err="1">
                <a:solidFill>
                  <a:schemeClr val="bg1"/>
                </a:solidFill>
                <a:latin typeface="+mj-lt"/>
              </a:rPr>
              <a:t>Denge</a:t>
            </a:r>
            <a:r>
              <a:rPr lang="en-US" sz="4000" dirty="0">
                <a:solidFill>
                  <a:schemeClr val="bg1"/>
                </a:solidFill>
                <a:latin typeface="+mj-lt"/>
              </a:rPr>
              <a:t> </a:t>
            </a:r>
            <a:r>
              <a:rPr lang="en-US" sz="4000" dirty="0" err="1">
                <a:solidFill>
                  <a:schemeClr val="bg1"/>
                </a:solidFill>
                <a:latin typeface="+mj-lt"/>
              </a:rPr>
              <a:t>Hâlini</a:t>
            </a:r>
            <a:r>
              <a:rPr lang="en-US" sz="4000" dirty="0">
                <a:solidFill>
                  <a:schemeClr val="bg1"/>
                </a:solidFill>
                <a:latin typeface="+mj-lt"/>
              </a:rPr>
              <a:t> </a:t>
            </a:r>
            <a:r>
              <a:rPr lang="en-US" sz="4000" dirty="0" err="1">
                <a:solidFill>
                  <a:schemeClr val="bg1"/>
                </a:solidFill>
                <a:latin typeface="+mj-lt"/>
              </a:rPr>
              <a:t>Korumak</a:t>
            </a:r>
            <a:r>
              <a:rPr lang="en-US" sz="4000" dirty="0">
                <a:solidFill>
                  <a:schemeClr val="bg1"/>
                </a:solidFill>
                <a:latin typeface="+mj-lt"/>
              </a:rPr>
              <a:t> </a:t>
            </a:r>
            <a:r>
              <a:rPr lang="en-US" sz="4000" dirty="0" err="1" smtClean="0">
                <a:solidFill>
                  <a:schemeClr val="bg1"/>
                </a:solidFill>
                <a:latin typeface="+mj-lt"/>
              </a:rPr>
              <a:t>İçin</a:t>
            </a:r>
            <a:r>
              <a:rPr lang="tr-TR" sz="4000" dirty="0" smtClean="0">
                <a:solidFill>
                  <a:schemeClr val="bg1"/>
                </a:solidFill>
                <a:latin typeface="+mj-lt"/>
              </a:rPr>
              <a:t> </a:t>
            </a:r>
            <a:r>
              <a:rPr lang="en-US" sz="4000" dirty="0" err="1" smtClean="0">
                <a:solidFill>
                  <a:schemeClr val="bg1"/>
                </a:solidFill>
                <a:latin typeface="+mj-lt"/>
              </a:rPr>
              <a:t>Yaşam</a:t>
            </a:r>
            <a:r>
              <a:rPr lang="en-US" sz="4000" dirty="0" smtClean="0">
                <a:solidFill>
                  <a:schemeClr val="bg1"/>
                </a:solidFill>
                <a:latin typeface="+mj-lt"/>
              </a:rPr>
              <a:t> </a:t>
            </a:r>
            <a:r>
              <a:rPr lang="en-US" sz="4000" dirty="0" err="1">
                <a:solidFill>
                  <a:schemeClr val="bg1"/>
                </a:solidFill>
                <a:latin typeface="+mj-lt"/>
              </a:rPr>
              <a:t>Tarzına</a:t>
            </a:r>
            <a:r>
              <a:rPr lang="en-US" sz="4000" dirty="0">
                <a:solidFill>
                  <a:schemeClr val="bg1"/>
                </a:solidFill>
                <a:latin typeface="+mj-lt"/>
              </a:rPr>
              <a:t> </a:t>
            </a:r>
            <a:r>
              <a:rPr lang="en-US" sz="4000" dirty="0" err="1">
                <a:solidFill>
                  <a:schemeClr val="bg1"/>
                </a:solidFill>
                <a:latin typeface="+mj-lt"/>
              </a:rPr>
              <a:t>Dikkat</a:t>
            </a:r>
            <a:r>
              <a:rPr lang="en-US" sz="4000" dirty="0">
                <a:solidFill>
                  <a:schemeClr val="bg1"/>
                </a:solidFill>
                <a:latin typeface="+mj-lt"/>
              </a:rPr>
              <a:t> Et!</a:t>
            </a:r>
          </a:p>
        </p:txBody>
      </p:sp>
      <p:sp>
        <p:nvSpPr>
          <p:cNvPr id="5" name="14 Dikdörtgen"/>
          <p:cNvSpPr>
            <a:spLocks noChangeArrowheads="1"/>
          </p:cNvSpPr>
          <p:nvPr/>
        </p:nvSpPr>
        <p:spPr bwMode="auto">
          <a:xfrm>
            <a:off x="6853013" y="2269321"/>
            <a:ext cx="21114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6000" b="1" dirty="0" smtClean="0">
                <a:solidFill>
                  <a:schemeClr val="bg1"/>
                </a:solidFill>
                <a:latin typeface="Calibri" panose="020F0502020204030204" pitchFamily="34" charset="0"/>
              </a:rPr>
              <a:t>Nasıl?</a:t>
            </a:r>
            <a:endParaRPr lang="tr-TR" sz="6000" b="1" dirty="0">
              <a:solidFill>
                <a:schemeClr val="bg1"/>
              </a:solidFill>
              <a:latin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00513" y="2577698"/>
            <a:ext cx="952500" cy="542925"/>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1" name="TextBox 10"/>
            <p:cNvSpPr txBox="1"/>
            <p:nvPr/>
          </p:nvSpPr>
          <p:spPr>
            <a:xfrm>
              <a:off x="1528664" y="1473273"/>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a:t>
              </a:r>
              <a:endParaRPr lang="en-US" sz="4000" b="1" dirty="0">
                <a:solidFill>
                  <a:schemeClr val="bg1"/>
                </a:solidFill>
                <a:latin typeface="+mn-lt"/>
              </a:endParaRPr>
            </a:p>
          </p:txBody>
        </p:sp>
      </p:grpSp>
    </p:spTree>
    <p:extLst>
      <p:ext uri="{BB962C8B-B14F-4D97-AF65-F5344CB8AC3E}">
        <p14:creationId xmlns:p14="http://schemas.microsoft.com/office/powerpoint/2010/main" xmlns="" val="3693691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
                                            <p:bg/>
                                          </p:spTgt>
                                        </p:tgtEl>
                                        <p:attrNameLst>
                                          <p:attrName>style.visibility</p:attrName>
                                        </p:attrNameLst>
                                      </p:cBhvr>
                                      <p:to>
                                        <p:strVal val="visible"/>
                                      </p:to>
                                    </p:set>
                                    <p:anim calcmode="lin" valueType="num">
                                      <p:cBhvr>
                                        <p:cTn id="20" dur="1000" fill="hold"/>
                                        <p:tgtEl>
                                          <p:spTgt spid="6">
                                            <p:bg/>
                                          </p:spTgt>
                                        </p:tgtEl>
                                        <p:attrNameLst>
                                          <p:attrName>ppt_w</p:attrName>
                                        </p:attrNameLst>
                                      </p:cBhvr>
                                      <p:tavLst>
                                        <p:tav tm="0">
                                          <p:val>
                                            <p:fltVal val="0"/>
                                          </p:val>
                                        </p:tav>
                                        <p:tav tm="100000">
                                          <p:val>
                                            <p:strVal val="#ppt_w"/>
                                          </p:val>
                                        </p:tav>
                                      </p:tavLst>
                                    </p:anim>
                                    <p:anim calcmode="lin" valueType="num">
                                      <p:cBhvr>
                                        <p:cTn id="21" dur="1000" fill="hold"/>
                                        <p:tgtEl>
                                          <p:spTgt spid="6">
                                            <p:bg/>
                                          </p:spTgt>
                                        </p:tgtEl>
                                        <p:attrNameLst>
                                          <p:attrName>ppt_h</p:attrName>
                                        </p:attrNameLst>
                                      </p:cBhvr>
                                      <p:tavLst>
                                        <p:tav tm="0">
                                          <p:val>
                                            <p:fltVal val="0"/>
                                          </p:val>
                                        </p:tav>
                                        <p:tav tm="100000">
                                          <p:val>
                                            <p:strVal val="#ppt_h"/>
                                          </p:val>
                                        </p:tav>
                                      </p:tavLst>
                                    </p:anim>
                                    <p:animEffect transition="in" filter="fade">
                                      <p:cBhvr>
                                        <p:cTn id="22" dur="1000"/>
                                        <p:tgtEl>
                                          <p:spTgt spid="6">
                                            <p:bg/>
                                          </p:spTgt>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6">
                                            <p:txEl>
                                              <p:pRg st="0" end="0"/>
                                            </p:txEl>
                                          </p:spTgt>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p:cTn id="3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4" dur="1000"/>
                                        <p:tgtEl>
                                          <p:spTgt spid="6">
                                            <p:txEl>
                                              <p:pRg st="1" end="1"/>
                                            </p:txEl>
                                          </p:spTgt>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p:cTn id="3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0" dur="1000"/>
                                        <p:tgtEl>
                                          <p:spTgt spid="6">
                                            <p:txEl>
                                              <p:pRg st="2" end="2"/>
                                            </p:txEl>
                                          </p:spTgt>
                                        </p:tgtEl>
                                      </p:cBhvr>
                                    </p:animEffect>
                                  </p:childTnLst>
                                </p:cTn>
                              </p:par>
                            </p:childTnLst>
                          </p:cTn>
                        </p:par>
                        <p:par>
                          <p:cTn id="41" fill="hold">
                            <p:stCondLst>
                              <p:cond delay="5500"/>
                            </p:stCondLst>
                            <p:childTnLst>
                              <p:par>
                                <p:cTn id="42" presetID="53" presetClass="entr" presetSubtype="16" fill="hold" grpId="0" nodeType="after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 calcmode="lin" valueType="num">
                                      <p:cBhvr>
                                        <p:cTn id="4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46" dur="1000"/>
                                        <p:tgtEl>
                                          <p:spTgt spid="6">
                                            <p:txEl>
                                              <p:pRg st="3" end="3"/>
                                            </p:txEl>
                                          </p:spTgt>
                                        </p:tgtEl>
                                      </p:cBhvr>
                                    </p:animEffect>
                                  </p:childTnLst>
                                </p:cTn>
                              </p:par>
                            </p:childTnLst>
                          </p:cTn>
                        </p:par>
                        <p:par>
                          <p:cTn id="47" fill="hold">
                            <p:stCondLst>
                              <p:cond delay="6500"/>
                            </p:stCondLst>
                            <p:childTnLst>
                              <p:par>
                                <p:cTn id="48" presetID="53" presetClass="entr" presetSubtype="16" fill="hold" grpId="0" nodeType="after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p:cTn id="50"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52" dur="1000"/>
                                        <p:tgtEl>
                                          <p:spTgt spid="6">
                                            <p:txEl>
                                              <p:pRg st="4" end="4"/>
                                            </p:txEl>
                                          </p:spTgt>
                                        </p:tgtEl>
                                      </p:cBhvr>
                                    </p:animEffect>
                                  </p:childTnLst>
                                </p:cTn>
                              </p:par>
                            </p:childTnLst>
                          </p:cTn>
                        </p:par>
                        <p:par>
                          <p:cTn id="53" fill="hold">
                            <p:stCondLst>
                              <p:cond delay="7500"/>
                            </p:stCondLst>
                            <p:childTnLst>
                              <p:par>
                                <p:cTn id="54" presetID="53" presetClass="entr" presetSubtype="16" fill="hold" grpId="0" nodeType="after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anim calcmode="lin" valueType="num">
                                      <p:cBhvr>
                                        <p:cTn id="56"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7"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8"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11</a:t>
              </a:r>
              <a:endParaRPr lang="en-US" sz="4000" b="1" dirty="0">
                <a:solidFill>
                  <a:schemeClr val="bg1"/>
                </a:solidFill>
                <a:latin typeface="+mn-lt"/>
              </a:endParaRPr>
            </a:p>
          </p:txBody>
        </p:sp>
      </p:grpSp>
      <p:sp>
        <p:nvSpPr>
          <p:cNvPr id="16" name="TextBox 15"/>
          <p:cNvSpPr txBox="1"/>
          <p:nvPr/>
        </p:nvSpPr>
        <p:spPr>
          <a:xfrm>
            <a:off x="539552" y="2336100"/>
            <a:ext cx="8064896" cy="329320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b="1" dirty="0" err="1">
                <a:solidFill>
                  <a:schemeClr val="bg1"/>
                </a:solidFill>
                <a:latin typeface="+mn-lt"/>
              </a:rPr>
              <a:t>Ayakkabı</a:t>
            </a:r>
            <a:r>
              <a:rPr lang="en-US" sz="2600" b="1" dirty="0">
                <a:solidFill>
                  <a:schemeClr val="bg1"/>
                </a:solidFill>
                <a:latin typeface="+mn-lt"/>
              </a:rPr>
              <a:t> </a:t>
            </a:r>
            <a:r>
              <a:rPr lang="en-US" sz="2600" b="1" dirty="0" err="1">
                <a:solidFill>
                  <a:schemeClr val="bg1"/>
                </a:solidFill>
                <a:latin typeface="+mn-lt"/>
              </a:rPr>
              <a:t>Deyip</a:t>
            </a:r>
            <a:r>
              <a:rPr lang="en-US" sz="2600" b="1" dirty="0">
                <a:solidFill>
                  <a:schemeClr val="bg1"/>
                </a:solidFill>
                <a:latin typeface="+mn-lt"/>
              </a:rPr>
              <a:t> </a:t>
            </a:r>
            <a:r>
              <a:rPr lang="en-US" sz="2600" b="1" dirty="0" err="1">
                <a:solidFill>
                  <a:schemeClr val="bg1"/>
                </a:solidFill>
                <a:latin typeface="+mn-lt"/>
              </a:rPr>
              <a:t>Geçme</a:t>
            </a:r>
            <a:r>
              <a:rPr lang="en-US" sz="2600" b="1"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Ayağı</a:t>
            </a:r>
            <a:r>
              <a:rPr lang="en-US" sz="2600" dirty="0">
                <a:solidFill>
                  <a:schemeClr val="bg1"/>
                </a:solidFill>
                <a:latin typeface="+mn-lt"/>
              </a:rPr>
              <a:t> </a:t>
            </a:r>
            <a:r>
              <a:rPr lang="en-US" sz="2600" dirty="0" err="1">
                <a:solidFill>
                  <a:schemeClr val="bg1"/>
                </a:solidFill>
                <a:latin typeface="+mn-lt"/>
              </a:rPr>
              <a:t>sıkmadan</a:t>
            </a:r>
            <a:r>
              <a:rPr lang="en-US" sz="2600" dirty="0">
                <a:solidFill>
                  <a:schemeClr val="bg1"/>
                </a:solidFill>
                <a:latin typeface="+mn-lt"/>
              </a:rPr>
              <a:t> </a:t>
            </a:r>
            <a:r>
              <a:rPr lang="en-US" sz="2600" dirty="0" err="1">
                <a:solidFill>
                  <a:schemeClr val="bg1"/>
                </a:solidFill>
                <a:latin typeface="+mn-lt"/>
              </a:rPr>
              <a:t>kavrayan</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ayağın</a:t>
            </a:r>
            <a:r>
              <a:rPr lang="en-US" sz="2600" dirty="0">
                <a:solidFill>
                  <a:schemeClr val="bg1"/>
                </a:solidFill>
                <a:latin typeface="+mn-lt"/>
              </a:rPr>
              <a:t> </a:t>
            </a:r>
            <a:r>
              <a:rPr lang="en-US" sz="2600" dirty="0" err="1">
                <a:solidFill>
                  <a:schemeClr val="bg1"/>
                </a:solidFill>
                <a:latin typeface="+mn-lt"/>
              </a:rPr>
              <a:t>doğal</a:t>
            </a:r>
            <a:r>
              <a:rPr lang="en-US" sz="2600" dirty="0">
                <a:solidFill>
                  <a:schemeClr val="bg1"/>
                </a:solidFill>
                <a:latin typeface="+mn-lt"/>
              </a:rPr>
              <a:t> </a:t>
            </a:r>
            <a:r>
              <a:rPr lang="en-US" sz="2600" dirty="0" err="1">
                <a:solidFill>
                  <a:schemeClr val="bg1"/>
                </a:solidFill>
                <a:latin typeface="+mn-lt"/>
              </a:rPr>
              <a:t>kavislerini</a:t>
            </a:r>
            <a:r>
              <a:rPr lang="en-US" sz="2600" dirty="0">
                <a:solidFill>
                  <a:schemeClr val="bg1"/>
                </a:solidFill>
                <a:latin typeface="+mn-lt"/>
              </a:rPr>
              <a:t> </a:t>
            </a:r>
            <a:r>
              <a:rPr lang="en-US" sz="2600" dirty="0" err="1">
                <a:solidFill>
                  <a:schemeClr val="bg1"/>
                </a:solidFill>
                <a:latin typeface="+mn-lt"/>
              </a:rPr>
              <a:t>destekleyen</a:t>
            </a:r>
            <a:r>
              <a:rPr lang="en-US" sz="2600" dirty="0">
                <a:solidFill>
                  <a:schemeClr val="bg1"/>
                </a:solidFill>
                <a:latin typeface="+mn-lt"/>
              </a:rPr>
              <a:t> </a:t>
            </a:r>
            <a:r>
              <a:rPr lang="en-US" sz="2600" dirty="0" err="1">
                <a:solidFill>
                  <a:schemeClr val="bg1"/>
                </a:solidFill>
                <a:latin typeface="+mn-lt"/>
              </a:rPr>
              <a:t>ayakkabılar</a:t>
            </a:r>
            <a:r>
              <a:rPr lang="en-US" sz="2600" dirty="0">
                <a:solidFill>
                  <a:schemeClr val="bg1"/>
                </a:solidFill>
                <a:latin typeface="+mn-lt"/>
              </a:rPr>
              <a:t> </a:t>
            </a:r>
            <a:r>
              <a:rPr lang="en-US" sz="2600" dirty="0" err="1">
                <a:solidFill>
                  <a:schemeClr val="bg1"/>
                </a:solidFill>
                <a:latin typeface="+mn-lt"/>
              </a:rPr>
              <a:t>kullan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Ucu</a:t>
            </a:r>
            <a:r>
              <a:rPr lang="en-US" sz="2600" dirty="0">
                <a:solidFill>
                  <a:schemeClr val="bg1"/>
                </a:solidFill>
                <a:latin typeface="+mn-lt"/>
              </a:rPr>
              <a:t> </a:t>
            </a:r>
            <a:r>
              <a:rPr lang="en-US" sz="2600" dirty="0" err="1">
                <a:solidFill>
                  <a:schemeClr val="bg1"/>
                </a:solidFill>
                <a:latin typeface="+mn-lt"/>
              </a:rPr>
              <a:t>sivri</a:t>
            </a:r>
            <a:r>
              <a:rPr lang="en-US" sz="2600" dirty="0">
                <a:solidFill>
                  <a:schemeClr val="bg1"/>
                </a:solidFill>
                <a:latin typeface="+mn-lt"/>
              </a:rPr>
              <a:t> </a:t>
            </a:r>
            <a:r>
              <a:rPr lang="en-US" sz="2600" dirty="0" err="1">
                <a:solidFill>
                  <a:schemeClr val="bg1"/>
                </a:solidFill>
                <a:latin typeface="+mn-lt"/>
              </a:rPr>
              <a:t>ayakkabılardan</a:t>
            </a:r>
            <a:r>
              <a:rPr lang="en-US" sz="2600" dirty="0">
                <a:solidFill>
                  <a:schemeClr val="bg1"/>
                </a:solidFill>
                <a:latin typeface="+mn-lt"/>
              </a:rPr>
              <a:t> </a:t>
            </a:r>
            <a:r>
              <a:rPr lang="en-US" sz="2600" dirty="0" err="1">
                <a:solidFill>
                  <a:schemeClr val="bg1"/>
                </a:solidFill>
                <a:latin typeface="+mn-lt"/>
              </a:rPr>
              <a:t>kaçın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Ayak</a:t>
            </a:r>
            <a:r>
              <a:rPr lang="en-US" sz="2600" dirty="0">
                <a:solidFill>
                  <a:schemeClr val="bg1"/>
                </a:solidFill>
                <a:latin typeface="+mn-lt"/>
              </a:rPr>
              <a:t> </a:t>
            </a:r>
            <a:r>
              <a:rPr lang="en-US" sz="2600" dirty="0" err="1">
                <a:solidFill>
                  <a:schemeClr val="bg1"/>
                </a:solidFill>
                <a:latin typeface="+mn-lt"/>
              </a:rPr>
              <a:t>genişliğiyle</a:t>
            </a:r>
            <a:r>
              <a:rPr lang="en-US" sz="2600" dirty="0">
                <a:solidFill>
                  <a:schemeClr val="bg1"/>
                </a:solidFill>
                <a:latin typeface="+mn-lt"/>
              </a:rPr>
              <a:t> </a:t>
            </a:r>
            <a:r>
              <a:rPr lang="en-US" sz="2600" dirty="0" err="1">
                <a:solidFill>
                  <a:schemeClr val="bg1"/>
                </a:solidFill>
                <a:latin typeface="+mn-lt"/>
              </a:rPr>
              <a:t>uyumlu</a:t>
            </a:r>
            <a:r>
              <a:rPr lang="en-US" sz="2600" dirty="0">
                <a:solidFill>
                  <a:schemeClr val="bg1"/>
                </a:solidFill>
                <a:latin typeface="+mn-lt"/>
              </a:rPr>
              <a:t> </a:t>
            </a:r>
            <a:r>
              <a:rPr lang="en-US" sz="2600" dirty="0" err="1">
                <a:solidFill>
                  <a:schemeClr val="bg1"/>
                </a:solidFill>
                <a:latin typeface="+mn-lt"/>
              </a:rPr>
              <a:t>yuvarlak</a:t>
            </a:r>
            <a:r>
              <a:rPr lang="en-US" sz="2600" dirty="0">
                <a:solidFill>
                  <a:schemeClr val="bg1"/>
                </a:solidFill>
                <a:latin typeface="+mn-lt"/>
              </a:rPr>
              <a:t> </a:t>
            </a:r>
            <a:r>
              <a:rPr lang="en-US" sz="2600" dirty="0" err="1">
                <a:solidFill>
                  <a:schemeClr val="bg1"/>
                </a:solidFill>
                <a:latin typeface="+mn-lt"/>
              </a:rPr>
              <a:t>burunlu</a:t>
            </a:r>
            <a:r>
              <a:rPr lang="en-US" sz="2600" dirty="0">
                <a:solidFill>
                  <a:schemeClr val="bg1"/>
                </a:solidFill>
                <a:latin typeface="+mn-lt"/>
              </a:rPr>
              <a:t> </a:t>
            </a:r>
            <a:r>
              <a:rPr lang="en-US" sz="2600" dirty="0" err="1">
                <a:solidFill>
                  <a:schemeClr val="bg1"/>
                </a:solidFill>
                <a:latin typeface="+mn-lt"/>
              </a:rPr>
              <a:t>ayakkabılar</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a:p>
            <a:pPr marL="457200" indent="-457200">
              <a:buFont typeface="Wingdings" panose="05000000000000000000" pitchFamily="2" charset="2"/>
              <a:buChar char="Ø"/>
            </a:pPr>
            <a:r>
              <a:rPr lang="en-US" sz="2600" dirty="0" err="1">
                <a:solidFill>
                  <a:schemeClr val="bg1"/>
                </a:solidFill>
                <a:latin typeface="+mn-lt"/>
              </a:rPr>
              <a:t>Parmak</a:t>
            </a:r>
            <a:r>
              <a:rPr lang="en-US" sz="2600" dirty="0">
                <a:solidFill>
                  <a:schemeClr val="bg1"/>
                </a:solidFill>
                <a:latin typeface="+mn-lt"/>
              </a:rPr>
              <a:t> </a:t>
            </a:r>
            <a:r>
              <a:rPr lang="en-US" sz="2600" dirty="0" err="1">
                <a:solidFill>
                  <a:schemeClr val="bg1"/>
                </a:solidFill>
                <a:latin typeface="+mn-lt"/>
              </a:rPr>
              <a:t>uçlarının</a:t>
            </a:r>
            <a:r>
              <a:rPr lang="en-US" sz="2600" dirty="0">
                <a:solidFill>
                  <a:schemeClr val="bg1"/>
                </a:solidFill>
                <a:latin typeface="+mn-lt"/>
              </a:rPr>
              <a:t> </a:t>
            </a:r>
            <a:r>
              <a:rPr lang="en-US" sz="2600" dirty="0" err="1">
                <a:solidFill>
                  <a:schemeClr val="bg1"/>
                </a:solidFill>
                <a:latin typeface="+mn-lt"/>
              </a:rPr>
              <a:t>ayakkabı</a:t>
            </a:r>
            <a:r>
              <a:rPr lang="en-US" sz="2600" dirty="0">
                <a:solidFill>
                  <a:schemeClr val="bg1"/>
                </a:solidFill>
                <a:latin typeface="+mn-lt"/>
              </a:rPr>
              <a:t> </a:t>
            </a:r>
            <a:r>
              <a:rPr lang="en-US" sz="2600" dirty="0" err="1">
                <a:solidFill>
                  <a:schemeClr val="bg1"/>
                </a:solidFill>
                <a:latin typeface="+mn-lt"/>
              </a:rPr>
              <a:t>burnuna</a:t>
            </a:r>
            <a:r>
              <a:rPr lang="en-US" sz="2600" dirty="0">
                <a:solidFill>
                  <a:schemeClr val="bg1"/>
                </a:solidFill>
                <a:latin typeface="+mn-lt"/>
              </a:rPr>
              <a:t> </a:t>
            </a:r>
            <a:r>
              <a:rPr lang="en-US" sz="2600" dirty="0" err="1">
                <a:solidFill>
                  <a:schemeClr val="bg1"/>
                </a:solidFill>
                <a:latin typeface="+mn-lt"/>
              </a:rPr>
              <a:t>temas</a:t>
            </a:r>
            <a:r>
              <a:rPr lang="en-US" sz="2600" dirty="0">
                <a:solidFill>
                  <a:schemeClr val="bg1"/>
                </a:solidFill>
                <a:latin typeface="+mn-lt"/>
              </a:rPr>
              <a:t> </a:t>
            </a:r>
            <a:r>
              <a:rPr lang="en-US" sz="2600" dirty="0" err="1">
                <a:solidFill>
                  <a:schemeClr val="bg1"/>
                </a:solidFill>
                <a:latin typeface="+mn-lt"/>
              </a:rPr>
              <a:t>etmemesine</a:t>
            </a:r>
            <a:r>
              <a:rPr lang="en-US" sz="2600" dirty="0">
                <a:solidFill>
                  <a:schemeClr val="bg1"/>
                </a:solidFill>
                <a:latin typeface="+mn-lt"/>
              </a:rPr>
              <a:t> </a:t>
            </a:r>
            <a:r>
              <a:rPr lang="en-US" sz="2600" dirty="0" err="1">
                <a:solidFill>
                  <a:schemeClr val="bg1"/>
                </a:solidFill>
                <a:latin typeface="+mn-lt"/>
              </a:rPr>
              <a:t>dikkat</a:t>
            </a:r>
            <a:r>
              <a:rPr lang="en-US" sz="2600" dirty="0">
                <a:solidFill>
                  <a:schemeClr val="bg1"/>
                </a:solidFill>
                <a:latin typeface="+mn-lt"/>
              </a:rPr>
              <a:t> et!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Giyimine</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Kuşamına</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Dikkat</a:t>
            </a:r>
            <a:r>
              <a:rPr lang="en-US" sz="4400" dirty="0">
                <a:solidFill>
                  <a:srgbClr val="FF0000"/>
                </a:solidFill>
                <a:effectLst>
                  <a:outerShdw blurRad="38100" dist="38100" dir="2700000" algn="tl">
                    <a:srgbClr val="000000">
                      <a:alpha val="43137"/>
                    </a:srgbClr>
                  </a:outerShdw>
                </a:effectLst>
                <a:latin typeface="+mj-lt"/>
              </a:rPr>
              <a:t> Et!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20857772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11</a:t>
              </a:r>
              <a:endParaRPr lang="en-US" sz="4000" b="1" dirty="0">
                <a:solidFill>
                  <a:schemeClr val="bg1"/>
                </a:solidFill>
                <a:latin typeface="+mn-lt"/>
              </a:endParaRPr>
            </a:p>
          </p:txBody>
        </p:sp>
      </p:grpSp>
      <p:sp>
        <p:nvSpPr>
          <p:cNvPr id="16" name="TextBox 15"/>
          <p:cNvSpPr txBox="1"/>
          <p:nvPr/>
        </p:nvSpPr>
        <p:spPr>
          <a:xfrm>
            <a:off x="539552" y="2336100"/>
            <a:ext cx="8208912" cy="4093428"/>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b="1" dirty="0" err="1">
                <a:solidFill>
                  <a:schemeClr val="bg1"/>
                </a:solidFill>
                <a:latin typeface="+mn-lt"/>
              </a:rPr>
              <a:t>Ayakkabı</a:t>
            </a:r>
            <a:r>
              <a:rPr lang="en-US" sz="2600" b="1" dirty="0">
                <a:solidFill>
                  <a:schemeClr val="bg1"/>
                </a:solidFill>
                <a:latin typeface="+mn-lt"/>
              </a:rPr>
              <a:t> </a:t>
            </a:r>
            <a:r>
              <a:rPr lang="en-US" sz="2600" b="1" dirty="0" err="1">
                <a:solidFill>
                  <a:schemeClr val="bg1"/>
                </a:solidFill>
                <a:latin typeface="+mn-lt"/>
              </a:rPr>
              <a:t>Deyip</a:t>
            </a:r>
            <a:r>
              <a:rPr lang="en-US" sz="2600" b="1" dirty="0">
                <a:solidFill>
                  <a:schemeClr val="bg1"/>
                </a:solidFill>
                <a:latin typeface="+mn-lt"/>
              </a:rPr>
              <a:t> </a:t>
            </a:r>
            <a:r>
              <a:rPr lang="en-US" sz="2600" b="1" dirty="0" err="1">
                <a:solidFill>
                  <a:schemeClr val="bg1"/>
                </a:solidFill>
                <a:latin typeface="+mn-lt"/>
              </a:rPr>
              <a:t>Geçme</a:t>
            </a:r>
            <a:r>
              <a:rPr lang="en-US" sz="2600" b="1"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Ayak</a:t>
            </a:r>
            <a:r>
              <a:rPr lang="en-US" sz="2600" dirty="0">
                <a:solidFill>
                  <a:schemeClr val="bg1"/>
                </a:solidFill>
                <a:latin typeface="+mn-lt"/>
              </a:rPr>
              <a:t> </a:t>
            </a:r>
            <a:r>
              <a:rPr lang="en-US" sz="2600" dirty="0" err="1">
                <a:solidFill>
                  <a:schemeClr val="bg1"/>
                </a:solidFill>
                <a:latin typeface="+mn-lt"/>
              </a:rPr>
              <a:t>genişliğine</a:t>
            </a:r>
            <a:r>
              <a:rPr lang="en-US" sz="2600" dirty="0">
                <a:solidFill>
                  <a:schemeClr val="bg1"/>
                </a:solidFill>
                <a:latin typeface="+mn-lt"/>
              </a:rPr>
              <a:t> </a:t>
            </a:r>
            <a:r>
              <a:rPr lang="en-US" sz="2600" dirty="0" err="1">
                <a:solidFill>
                  <a:schemeClr val="bg1"/>
                </a:solidFill>
                <a:latin typeface="+mn-lt"/>
              </a:rPr>
              <a:t>uygun</a:t>
            </a:r>
            <a:r>
              <a:rPr lang="en-US" sz="2600" dirty="0">
                <a:solidFill>
                  <a:schemeClr val="bg1"/>
                </a:solidFill>
                <a:latin typeface="+mn-lt"/>
              </a:rPr>
              <a:t> </a:t>
            </a:r>
            <a:r>
              <a:rPr lang="en-US" sz="2600" dirty="0" err="1">
                <a:solidFill>
                  <a:schemeClr val="bg1"/>
                </a:solidFill>
                <a:latin typeface="+mn-lt"/>
              </a:rPr>
              <a:t>olmayan</a:t>
            </a:r>
            <a:r>
              <a:rPr lang="en-US" sz="2600" dirty="0">
                <a:solidFill>
                  <a:schemeClr val="bg1"/>
                </a:solidFill>
                <a:latin typeface="+mn-lt"/>
              </a:rPr>
              <a:t> </a:t>
            </a:r>
            <a:r>
              <a:rPr lang="en-US" sz="2600" dirty="0" err="1">
                <a:solidFill>
                  <a:schemeClr val="bg1"/>
                </a:solidFill>
                <a:latin typeface="+mn-lt"/>
              </a:rPr>
              <a:t>dar</a:t>
            </a:r>
            <a:r>
              <a:rPr lang="en-US" sz="2600" dirty="0">
                <a:solidFill>
                  <a:schemeClr val="bg1"/>
                </a:solidFill>
                <a:latin typeface="+mn-lt"/>
              </a:rPr>
              <a:t> </a:t>
            </a:r>
            <a:r>
              <a:rPr lang="en-US" sz="2600" dirty="0" err="1">
                <a:solidFill>
                  <a:schemeClr val="bg1"/>
                </a:solidFill>
                <a:latin typeface="+mn-lt"/>
              </a:rPr>
              <a:t>ayakkabılar</a:t>
            </a:r>
            <a:r>
              <a:rPr lang="en-US" sz="2600" dirty="0">
                <a:solidFill>
                  <a:schemeClr val="bg1"/>
                </a:solidFill>
                <a:latin typeface="+mn-lt"/>
              </a:rPr>
              <a:t> </a:t>
            </a:r>
            <a:r>
              <a:rPr lang="en-US" sz="2600" dirty="0" err="1">
                <a:solidFill>
                  <a:schemeClr val="bg1"/>
                </a:solidFill>
                <a:latin typeface="+mn-lt"/>
              </a:rPr>
              <a:t>sinir</a:t>
            </a:r>
            <a:r>
              <a:rPr lang="en-US" sz="2600" dirty="0">
                <a:solidFill>
                  <a:schemeClr val="bg1"/>
                </a:solidFill>
                <a:latin typeface="+mn-lt"/>
              </a:rPr>
              <a:t> </a:t>
            </a:r>
            <a:r>
              <a:rPr lang="en-US" sz="2600" dirty="0" err="1" smtClean="0">
                <a:solidFill>
                  <a:schemeClr val="bg1"/>
                </a:solidFill>
                <a:latin typeface="+mn-lt"/>
              </a:rPr>
              <a:t>sıkışmasına</a:t>
            </a:r>
            <a:r>
              <a:rPr lang="tr-TR" sz="2600" dirty="0" smtClean="0">
                <a:solidFill>
                  <a:schemeClr val="bg1"/>
                </a:solidFill>
                <a:latin typeface="+mn-lt"/>
              </a:rPr>
              <a:t>,</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Yanlış</a:t>
            </a:r>
            <a:r>
              <a:rPr lang="en-US" sz="2600" dirty="0">
                <a:solidFill>
                  <a:schemeClr val="bg1"/>
                </a:solidFill>
                <a:latin typeface="+mn-lt"/>
              </a:rPr>
              <a:t> </a:t>
            </a:r>
            <a:r>
              <a:rPr lang="en-US" sz="2600" dirty="0" err="1">
                <a:solidFill>
                  <a:schemeClr val="bg1"/>
                </a:solidFill>
                <a:latin typeface="+mn-lt"/>
              </a:rPr>
              <a:t>ayakkabı</a:t>
            </a:r>
            <a:r>
              <a:rPr lang="en-US" sz="2600" dirty="0">
                <a:solidFill>
                  <a:schemeClr val="bg1"/>
                </a:solidFill>
                <a:latin typeface="+mn-lt"/>
              </a:rPr>
              <a:t> </a:t>
            </a:r>
            <a:r>
              <a:rPr lang="en-US" sz="2600" dirty="0" err="1">
                <a:solidFill>
                  <a:schemeClr val="bg1"/>
                </a:solidFill>
                <a:latin typeface="+mn-lt"/>
              </a:rPr>
              <a:t>parmaklarda</a:t>
            </a:r>
            <a:r>
              <a:rPr lang="en-US" sz="2600" dirty="0">
                <a:solidFill>
                  <a:schemeClr val="bg1"/>
                </a:solidFill>
                <a:latin typeface="+mn-lt"/>
              </a:rPr>
              <a:t> </a:t>
            </a:r>
            <a:r>
              <a:rPr lang="en-US" sz="2600" dirty="0" err="1">
                <a:solidFill>
                  <a:schemeClr val="bg1"/>
                </a:solidFill>
                <a:latin typeface="+mn-lt"/>
              </a:rPr>
              <a:t>şekil</a:t>
            </a:r>
            <a:r>
              <a:rPr lang="en-US" sz="2600" dirty="0">
                <a:solidFill>
                  <a:schemeClr val="bg1"/>
                </a:solidFill>
                <a:latin typeface="+mn-lt"/>
              </a:rPr>
              <a:t> </a:t>
            </a:r>
            <a:r>
              <a:rPr lang="en-US" sz="2600" dirty="0" err="1">
                <a:solidFill>
                  <a:schemeClr val="bg1"/>
                </a:solidFill>
                <a:latin typeface="+mn-lt"/>
              </a:rPr>
              <a:t>bozukluğuna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tırnak</a:t>
            </a:r>
            <a:r>
              <a:rPr lang="en-US" sz="2600" dirty="0">
                <a:solidFill>
                  <a:schemeClr val="bg1"/>
                </a:solidFill>
                <a:latin typeface="+mn-lt"/>
              </a:rPr>
              <a:t> </a:t>
            </a:r>
            <a:r>
              <a:rPr lang="en-US" sz="2600" dirty="0" err="1" smtClean="0">
                <a:solidFill>
                  <a:schemeClr val="bg1"/>
                </a:solidFill>
                <a:latin typeface="+mn-lt"/>
              </a:rPr>
              <a:t>batmalarına</a:t>
            </a:r>
            <a:r>
              <a:rPr lang="tr-TR" sz="2600" dirty="0" smtClean="0">
                <a:solidFill>
                  <a:schemeClr val="bg1"/>
                </a:solidFill>
                <a:latin typeface="+mn-lt"/>
              </a:rPr>
              <a:t>,</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Ayağa</a:t>
            </a:r>
            <a:r>
              <a:rPr lang="en-US" sz="2600" dirty="0">
                <a:solidFill>
                  <a:schemeClr val="bg1"/>
                </a:solidFill>
                <a:latin typeface="+mn-lt"/>
              </a:rPr>
              <a:t> </a:t>
            </a:r>
            <a:r>
              <a:rPr lang="en-US" sz="2600" dirty="0" err="1">
                <a:solidFill>
                  <a:schemeClr val="bg1"/>
                </a:solidFill>
                <a:latin typeface="+mn-lt"/>
              </a:rPr>
              <a:t>bol</a:t>
            </a:r>
            <a:r>
              <a:rPr lang="en-US" sz="2600" dirty="0">
                <a:solidFill>
                  <a:schemeClr val="bg1"/>
                </a:solidFill>
                <a:latin typeface="+mn-lt"/>
              </a:rPr>
              <a:t> </a:t>
            </a:r>
            <a:r>
              <a:rPr lang="en-US" sz="2600" dirty="0" err="1">
                <a:solidFill>
                  <a:schemeClr val="bg1"/>
                </a:solidFill>
                <a:latin typeface="+mn-lt"/>
              </a:rPr>
              <a:t>gelen</a:t>
            </a:r>
            <a:r>
              <a:rPr lang="en-US" sz="2600" dirty="0">
                <a:solidFill>
                  <a:schemeClr val="bg1"/>
                </a:solidFill>
                <a:latin typeface="+mn-lt"/>
              </a:rPr>
              <a:t> </a:t>
            </a:r>
            <a:r>
              <a:rPr lang="en-US" sz="2600" dirty="0" err="1">
                <a:solidFill>
                  <a:schemeClr val="bg1"/>
                </a:solidFill>
                <a:latin typeface="+mn-lt"/>
              </a:rPr>
              <a:t>ayakkabı</a:t>
            </a:r>
            <a:r>
              <a:rPr lang="en-US" sz="2600" dirty="0">
                <a:solidFill>
                  <a:schemeClr val="bg1"/>
                </a:solidFill>
                <a:latin typeface="+mn-lt"/>
              </a:rPr>
              <a:t> </a:t>
            </a:r>
            <a:r>
              <a:rPr lang="en-US" sz="2600" dirty="0" err="1">
                <a:solidFill>
                  <a:schemeClr val="bg1"/>
                </a:solidFill>
                <a:latin typeface="+mn-lt"/>
              </a:rPr>
              <a:t>küçük</a:t>
            </a:r>
            <a:r>
              <a:rPr lang="en-US" sz="2600" dirty="0">
                <a:solidFill>
                  <a:schemeClr val="bg1"/>
                </a:solidFill>
                <a:latin typeface="+mn-lt"/>
              </a:rPr>
              <a:t> </a:t>
            </a:r>
            <a:r>
              <a:rPr lang="en-US" sz="2600" dirty="0" err="1">
                <a:solidFill>
                  <a:schemeClr val="bg1"/>
                </a:solidFill>
                <a:latin typeface="+mn-lt"/>
              </a:rPr>
              <a:t>travmalarla</a:t>
            </a:r>
            <a:r>
              <a:rPr lang="en-US" sz="2600" dirty="0">
                <a:solidFill>
                  <a:schemeClr val="bg1"/>
                </a:solidFill>
                <a:latin typeface="+mn-lt"/>
              </a:rPr>
              <a:t> </a:t>
            </a:r>
            <a:r>
              <a:rPr lang="en-US" sz="2600" dirty="0" err="1">
                <a:solidFill>
                  <a:schemeClr val="bg1"/>
                </a:solidFill>
                <a:latin typeface="+mn-lt"/>
              </a:rPr>
              <a:t>cilt</a:t>
            </a:r>
            <a:r>
              <a:rPr lang="en-US" sz="2600" dirty="0">
                <a:solidFill>
                  <a:schemeClr val="bg1"/>
                </a:solidFill>
                <a:latin typeface="+mn-lt"/>
              </a:rPr>
              <a:t> </a:t>
            </a:r>
            <a:r>
              <a:rPr lang="en-US" sz="2600" dirty="0" err="1">
                <a:solidFill>
                  <a:schemeClr val="bg1"/>
                </a:solidFill>
                <a:latin typeface="+mn-lt"/>
              </a:rPr>
              <a:t>kalınlaşmasına</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nasıra</a:t>
            </a:r>
            <a:r>
              <a:rPr lang="en-US" sz="2600" dirty="0">
                <a:solidFill>
                  <a:schemeClr val="bg1"/>
                </a:solidFill>
                <a:latin typeface="+mn-lt"/>
              </a:rPr>
              <a:t>, </a:t>
            </a:r>
            <a:r>
              <a:rPr lang="en-US" sz="2600" dirty="0" err="1">
                <a:solidFill>
                  <a:schemeClr val="bg1"/>
                </a:solidFill>
                <a:latin typeface="+mn-lt"/>
              </a:rPr>
              <a:t>bazen</a:t>
            </a:r>
            <a:r>
              <a:rPr lang="en-US" sz="2600" dirty="0">
                <a:solidFill>
                  <a:schemeClr val="bg1"/>
                </a:solidFill>
                <a:latin typeface="+mn-lt"/>
              </a:rPr>
              <a:t> de </a:t>
            </a:r>
            <a:r>
              <a:rPr lang="en-US" sz="2600" dirty="0" err="1">
                <a:solidFill>
                  <a:schemeClr val="bg1"/>
                </a:solidFill>
                <a:latin typeface="+mn-lt"/>
              </a:rPr>
              <a:t>denge</a:t>
            </a:r>
            <a:r>
              <a:rPr lang="en-US" sz="2600" dirty="0">
                <a:solidFill>
                  <a:schemeClr val="bg1"/>
                </a:solidFill>
                <a:latin typeface="+mn-lt"/>
              </a:rPr>
              <a:t> </a:t>
            </a:r>
            <a:r>
              <a:rPr lang="en-US" sz="2600" dirty="0" err="1">
                <a:solidFill>
                  <a:schemeClr val="bg1"/>
                </a:solidFill>
                <a:latin typeface="+mn-lt"/>
              </a:rPr>
              <a:t>sağlanmasında</a:t>
            </a:r>
            <a:r>
              <a:rPr lang="en-US" sz="2600" dirty="0">
                <a:solidFill>
                  <a:schemeClr val="bg1"/>
                </a:solidFill>
                <a:latin typeface="+mn-lt"/>
              </a:rPr>
              <a:t> </a:t>
            </a:r>
            <a:r>
              <a:rPr lang="en-US" sz="2600" dirty="0" err="1">
                <a:solidFill>
                  <a:schemeClr val="bg1"/>
                </a:solidFill>
                <a:latin typeface="+mn-lt"/>
              </a:rPr>
              <a:t>zorluğa</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Yüksek</a:t>
            </a:r>
            <a:r>
              <a:rPr lang="en-US" sz="2600" dirty="0">
                <a:solidFill>
                  <a:schemeClr val="bg1"/>
                </a:solidFill>
                <a:latin typeface="+mn-lt"/>
              </a:rPr>
              <a:t> </a:t>
            </a:r>
            <a:r>
              <a:rPr lang="en-US" sz="2600" dirty="0" err="1">
                <a:solidFill>
                  <a:schemeClr val="bg1"/>
                </a:solidFill>
                <a:latin typeface="+mn-lt"/>
              </a:rPr>
              <a:t>topuklu</a:t>
            </a:r>
            <a:r>
              <a:rPr lang="en-US" sz="2600" dirty="0">
                <a:solidFill>
                  <a:schemeClr val="bg1"/>
                </a:solidFill>
                <a:latin typeface="+mn-lt"/>
              </a:rPr>
              <a:t> </a:t>
            </a:r>
            <a:r>
              <a:rPr lang="en-US" sz="2600" dirty="0" err="1">
                <a:solidFill>
                  <a:schemeClr val="bg1"/>
                </a:solidFill>
                <a:latin typeface="+mn-lt"/>
              </a:rPr>
              <a:t>ayakkabılar</a:t>
            </a:r>
            <a:r>
              <a:rPr lang="en-US" sz="2600" dirty="0">
                <a:solidFill>
                  <a:schemeClr val="bg1"/>
                </a:solidFill>
                <a:latin typeface="+mn-lt"/>
              </a:rPr>
              <a:t>, </a:t>
            </a:r>
            <a:r>
              <a:rPr lang="en-US" sz="2600" dirty="0" err="1">
                <a:solidFill>
                  <a:schemeClr val="bg1"/>
                </a:solidFill>
                <a:latin typeface="+mn-lt"/>
              </a:rPr>
              <a:t>belde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bacakta</a:t>
            </a:r>
            <a:r>
              <a:rPr lang="en-US" sz="2600" dirty="0">
                <a:solidFill>
                  <a:schemeClr val="bg1"/>
                </a:solidFill>
                <a:latin typeface="+mn-lt"/>
              </a:rPr>
              <a:t> </a:t>
            </a:r>
            <a:r>
              <a:rPr lang="en-US" sz="2600" dirty="0" err="1">
                <a:solidFill>
                  <a:schemeClr val="bg1"/>
                </a:solidFill>
                <a:latin typeface="+mn-lt"/>
              </a:rPr>
              <a:t>ağrılara</a:t>
            </a:r>
            <a:endParaRPr lang="en-US" sz="2600" dirty="0">
              <a:solidFill>
                <a:schemeClr val="bg1"/>
              </a:solidFill>
              <a:latin typeface="+mn-lt"/>
            </a:endParaRPr>
          </a:p>
          <a:p>
            <a:r>
              <a:rPr lang="en-US" sz="2600" dirty="0" err="1">
                <a:solidFill>
                  <a:schemeClr val="bg1"/>
                </a:solidFill>
                <a:latin typeface="+mn-lt"/>
              </a:rPr>
              <a:t>sebep</a:t>
            </a:r>
            <a:r>
              <a:rPr lang="en-US" sz="2600" dirty="0">
                <a:solidFill>
                  <a:schemeClr val="bg1"/>
                </a:solidFill>
                <a:latin typeface="+mn-lt"/>
              </a:rPr>
              <a:t> </a:t>
            </a:r>
            <a:r>
              <a:rPr lang="en-US" sz="2600" dirty="0" err="1">
                <a:solidFill>
                  <a:schemeClr val="bg1"/>
                </a:solidFill>
                <a:latin typeface="+mn-lt"/>
              </a:rPr>
              <a:t>olabilir</a:t>
            </a:r>
            <a:r>
              <a:rPr lang="en-US" sz="2600" dirty="0">
                <a:solidFill>
                  <a:schemeClr val="bg1"/>
                </a:solidFill>
                <a:latin typeface="+mn-lt"/>
              </a:rPr>
              <a:t>.</a:t>
            </a:r>
          </a:p>
        </p:txBody>
      </p:sp>
      <p:sp>
        <p:nvSpPr>
          <p:cNvPr id="18" name="TextBox 17"/>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Giyimine</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Kuşamına</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Dikkat</a:t>
            </a:r>
            <a:r>
              <a:rPr lang="en-US" sz="4400" dirty="0">
                <a:solidFill>
                  <a:srgbClr val="FF0000"/>
                </a:solidFill>
                <a:effectLst>
                  <a:outerShdw blurRad="38100" dist="38100" dir="2700000" algn="tl">
                    <a:srgbClr val="000000">
                      <a:alpha val="43137"/>
                    </a:srgbClr>
                  </a:outerShdw>
                </a:effectLst>
                <a:latin typeface="+mj-lt"/>
              </a:rPr>
              <a:t> Et!</a:t>
            </a:r>
          </a:p>
        </p:txBody>
      </p:sp>
      <p:sp>
        <p:nvSpPr>
          <p:cNvPr id="17" name="TextBox 16"/>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9927395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12</a:t>
              </a:r>
              <a:endParaRPr lang="en-US" sz="4000" b="1" dirty="0">
                <a:solidFill>
                  <a:schemeClr val="bg1"/>
                </a:solidFill>
                <a:latin typeface="+mn-lt"/>
              </a:endParaRPr>
            </a:p>
          </p:txBody>
        </p:sp>
      </p:grpSp>
      <p:sp>
        <p:nvSpPr>
          <p:cNvPr id="16" name="TextBox 15"/>
          <p:cNvSpPr txBox="1"/>
          <p:nvPr/>
        </p:nvSpPr>
        <p:spPr>
          <a:xfrm>
            <a:off x="539552" y="2336100"/>
            <a:ext cx="8136904" cy="4093428"/>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dirty="0" err="1">
                <a:solidFill>
                  <a:schemeClr val="bg1"/>
                </a:solidFill>
                <a:latin typeface="+mn-lt"/>
              </a:rPr>
              <a:t>Uyku</a:t>
            </a:r>
            <a:r>
              <a:rPr lang="en-US" sz="2600" dirty="0">
                <a:solidFill>
                  <a:schemeClr val="bg1"/>
                </a:solidFill>
                <a:latin typeface="+mn-lt"/>
              </a:rPr>
              <a:t> </a:t>
            </a:r>
            <a:r>
              <a:rPr lang="en-US" sz="2600" dirty="0" err="1">
                <a:solidFill>
                  <a:schemeClr val="bg1"/>
                </a:solidFill>
                <a:latin typeface="+mn-lt"/>
              </a:rPr>
              <a:t>bozukluğunun</a:t>
            </a:r>
            <a:r>
              <a:rPr lang="en-US" sz="2600" dirty="0">
                <a:solidFill>
                  <a:schemeClr val="bg1"/>
                </a:solidFill>
                <a:latin typeface="+mn-lt"/>
              </a:rPr>
              <a:t> </a:t>
            </a:r>
            <a:r>
              <a:rPr lang="en-US" sz="2600" dirty="0" err="1">
                <a:solidFill>
                  <a:schemeClr val="bg1"/>
                </a:solidFill>
                <a:latin typeface="+mn-lt"/>
              </a:rPr>
              <a:t>sebepleri</a:t>
            </a:r>
            <a:r>
              <a:rPr lang="en-US" sz="2600" dirty="0">
                <a:solidFill>
                  <a:schemeClr val="bg1"/>
                </a:solidFill>
                <a:latin typeface="+mn-lt"/>
              </a:rPr>
              <a:t> </a:t>
            </a:r>
            <a:r>
              <a:rPr lang="en-US" sz="2600" dirty="0" err="1">
                <a:solidFill>
                  <a:schemeClr val="bg1"/>
                </a:solidFill>
                <a:latin typeface="+mn-lt"/>
              </a:rPr>
              <a:t>şunlar</a:t>
            </a:r>
            <a:r>
              <a:rPr lang="en-US" sz="2600" dirty="0">
                <a:solidFill>
                  <a:schemeClr val="bg1"/>
                </a:solidFill>
                <a:latin typeface="+mn-lt"/>
              </a:rPr>
              <a:t> </a:t>
            </a:r>
            <a:r>
              <a:rPr lang="en-US" sz="2600" dirty="0" err="1">
                <a:solidFill>
                  <a:schemeClr val="bg1"/>
                </a:solidFill>
                <a:latin typeface="+mn-lt"/>
              </a:rPr>
              <a:t>olabilir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Alkol</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sigara</a:t>
            </a:r>
            <a:r>
              <a:rPr lang="en-US" sz="2600" dirty="0">
                <a:solidFill>
                  <a:schemeClr val="bg1"/>
                </a:solidFill>
                <a:latin typeface="+mn-lt"/>
              </a:rPr>
              <a:t> </a:t>
            </a:r>
            <a:r>
              <a:rPr lang="en-US" sz="2600" dirty="0" err="1">
                <a:solidFill>
                  <a:schemeClr val="bg1"/>
                </a:solidFill>
                <a:latin typeface="+mn-lt"/>
              </a:rPr>
              <a:t>kullanmak</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Kahve</a:t>
            </a:r>
            <a:r>
              <a:rPr lang="en-US" sz="2600" dirty="0">
                <a:solidFill>
                  <a:schemeClr val="bg1"/>
                </a:solidFill>
                <a:latin typeface="+mn-lt"/>
              </a:rPr>
              <a:t> </a:t>
            </a:r>
            <a:r>
              <a:rPr lang="en-US" sz="2600" dirty="0" err="1">
                <a:solidFill>
                  <a:schemeClr val="bg1"/>
                </a:solidFill>
                <a:latin typeface="+mn-lt"/>
              </a:rPr>
              <a:t>veya</a:t>
            </a:r>
            <a:r>
              <a:rPr lang="en-US" sz="2600" dirty="0">
                <a:solidFill>
                  <a:schemeClr val="bg1"/>
                </a:solidFill>
                <a:latin typeface="+mn-lt"/>
              </a:rPr>
              <a:t> </a:t>
            </a:r>
            <a:r>
              <a:rPr lang="en-US" sz="2600" dirty="0" err="1">
                <a:solidFill>
                  <a:schemeClr val="bg1"/>
                </a:solidFill>
                <a:latin typeface="+mn-lt"/>
              </a:rPr>
              <a:t>demli</a:t>
            </a:r>
            <a:r>
              <a:rPr lang="en-US" sz="2600" dirty="0">
                <a:solidFill>
                  <a:schemeClr val="bg1"/>
                </a:solidFill>
                <a:latin typeface="+mn-lt"/>
              </a:rPr>
              <a:t> </a:t>
            </a:r>
            <a:r>
              <a:rPr lang="en-US" sz="2600" dirty="0" err="1">
                <a:solidFill>
                  <a:schemeClr val="bg1"/>
                </a:solidFill>
                <a:latin typeface="+mn-lt"/>
              </a:rPr>
              <a:t>çay</a:t>
            </a:r>
            <a:r>
              <a:rPr lang="en-US" sz="2600" dirty="0">
                <a:solidFill>
                  <a:schemeClr val="bg1"/>
                </a:solidFill>
                <a:latin typeface="+mn-lt"/>
              </a:rPr>
              <a:t> </a:t>
            </a:r>
            <a:r>
              <a:rPr lang="en-US" sz="2600" dirty="0" err="1">
                <a:solidFill>
                  <a:schemeClr val="bg1"/>
                </a:solidFill>
                <a:latin typeface="+mn-lt"/>
              </a:rPr>
              <a:t>içmek</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Kaygı</a:t>
            </a:r>
            <a:r>
              <a:rPr lang="en-US" sz="2600" dirty="0">
                <a:solidFill>
                  <a:schemeClr val="bg1"/>
                </a:solidFill>
                <a:latin typeface="+mn-lt"/>
              </a:rPr>
              <a:t>, </a:t>
            </a:r>
            <a:r>
              <a:rPr lang="en-US" sz="2600" dirty="0" err="1">
                <a:solidFill>
                  <a:schemeClr val="bg1"/>
                </a:solidFill>
                <a:latin typeface="+mn-lt"/>
              </a:rPr>
              <a:t>takıntı</a:t>
            </a:r>
            <a:r>
              <a:rPr lang="en-US" sz="2600" dirty="0">
                <a:solidFill>
                  <a:schemeClr val="bg1"/>
                </a:solidFill>
                <a:latin typeface="+mn-lt"/>
              </a:rPr>
              <a:t>, </a:t>
            </a:r>
            <a:r>
              <a:rPr lang="en-US" sz="2600" dirty="0" err="1">
                <a:solidFill>
                  <a:schemeClr val="bg1"/>
                </a:solidFill>
                <a:latin typeface="+mn-lt"/>
              </a:rPr>
              <a:t>yönetilemeyen</a:t>
            </a:r>
            <a:r>
              <a:rPr lang="en-US" sz="2600" dirty="0">
                <a:solidFill>
                  <a:schemeClr val="bg1"/>
                </a:solidFill>
                <a:latin typeface="+mn-lt"/>
              </a:rPr>
              <a:t> </a:t>
            </a:r>
            <a:r>
              <a:rPr lang="en-US" sz="2600" dirty="0" err="1">
                <a:solidFill>
                  <a:schemeClr val="bg1"/>
                </a:solidFill>
                <a:latin typeface="+mn-lt"/>
              </a:rPr>
              <a:t>stresli</a:t>
            </a:r>
            <a:r>
              <a:rPr lang="en-US" sz="2600" dirty="0">
                <a:solidFill>
                  <a:schemeClr val="bg1"/>
                </a:solidFill>
                <a:latin typeface="+mn-lt"/>
              </a:rPr>
              <a:t> </a:t>
            </a:r>
            <a:r>
              <a:rPr lang="en-US" sz="2600" dirty="0" err="1">
                <a:solidFill>
                  <a:schemeClr val="bg1"/>
                </a:solidFill>
                <a:latin typeface="+mn-lt"/>
              </a:rPr>
              <a:t>ortamlar</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gerilim</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Üzücü</a:t>
            </a:r>
            <a:r>
              <a:rPr lang="en-US" sz="2600" dirty="0">
                <a:solidFill>
                  <a:schemeClr val="bg1"/>
                </a:solidFill>
                <a:latin typeface="+mn-lt"/>
              </a:rPr>
              <a:t> </a:t>
            </a:r>
            <a:r>
              <a:rPr lang="en-US" sz="2600" dirty="0" err="1">
                <a:solidFill>
                  <a:schemeClr val="bg1"/>
                </a:solidFill>
                <a:latin typeface="+mn-lt"/>
              </a:rPr>
              <a:t>duygu</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düşünceler</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Bilgisayar</a:t>
            </a:r>
            <a:r>
              <a:rPr lang="en-US" sz="2600" dirty="0">
                <a:solidFill>
                  <a:schemeClr val="bg1"/>
                </a:solidFill>
                <a:latin typeface="+mn-lt"/>
              </a:rPr>
              <a:t> </a:t>
            </a:r>
            <a:r>
              <a:rPr lang="en-US" sz="2600" dirty="0" err="1">
                <a:solidFill>
                  <a:schemeClr val="bg1"/>
                </a:solidFill>
                <a:latin typeface="+mn-lt"/>
              </a:rPr>
              <a:t>başında</a:t>
            </a:r>
            <a:r>
              <a:rPr lang="en-US" sz="2600" dirty="0">
                <a:solidFill>
                  <a:schemeClr val="bg1"/>
                </a:solidFill>
                <a:latin typeface="+mn-lt"/>
              </a:rPr>
              <a:t> </a:t>
            </a:r>
            <a:r>
              <a:rPr lang="en-US" sz="2600" dirty="0" err="1">
                <a:solidFill>
                  <a:schemeClr val="bg1"/>
                </a:solidFill>
                <a:latin typeface="+mn-lt"/>
              </a:rPr>
              <a:t>geçirilen</a:t>
            </a:r>
            <a:r>
              <a:rPr lang="en-US" sz="2600" dirty="0">
                <a:solidFill>
                  <a:schemeClr val="bg1"/>
                </a:solidFill>
                <a:latin typeface="+mn-lt"/>
              </a:rPr>
              <a:t> </a:t>
            </a:r>
            <a:r>
              <a:rPr lang="en-US" sz="2600" dirty="0" err="1">
                <a:solidFill>
                  <a:schemeClr val="bg1"/>
                </a:solidFill>
                <a:latin typeface="+mn-lt"/>
              </a:rPr>
              <a:t>uzun</a:t>
            </a:r>
            <a:r>
              <a:rPr lang="en-US" sz="2600" dirty="0">
                <a:solidFill>
                  <a:schemeClr val="bg1"/>
                </a:solidFill>
                <a:latin typeface="+mn-lt"/>
              </a:rPr>
              <a:t> </a:t>
            </a:r>
            <a:r>
              <a:rPr lang="en-US" sz="2600" dirty="0" err="1">
                <a:solidFill>
                  <a:schemeClr val="bg1"/>
                </a:solidFill>
                <a:latin typeface="+mn-lt"/>
              </a:rPr>
              <a:t>saatler</a:t>
            </a:r>
            <a:r>
              <a:rPr lang="en-US" sz="2600" dirty="0">
                <a:solidFill>
                  <a:schemeClr val="bg1"/>
                </a:solidFill>
                <a:latin typeface="+mn-lt"/>
              </a:rPr>
              <a:t> </a:t>
            </a:r>
          </a:p>
          <a:p>
            <a:pPr marL="457200" indent="-457200">
              <a:buFont typeface="Wingdings" panose="05000000000000000000" pitchFamily="2" charset="2"/>
              <a:buChar char="Ø"/>
            </a:pPr>
            <a:r>
              <a:rPr lang="en-US" sz="2600" dirty="0" err="1">
                <a:solidFill>
                  <a:schemeClr val="bg1"/>
                </a:solidFill>
                <a:latin typeface="+mn-lt"/>
              </a:rPr>
              <a:t>Işık</a:t>
            </a:r>
            <a:endParaRPr lang="en-US" sz="2600" dirty="0">
              <a:solidFill>
                <a:schemeClr val="bg1"/>
              </a:solidFill>
              <a:latin typeface="+mn-lt"/>
            </a:endParaRPr>
          </a:p>
          <a:p>
            <a:pPr marL="457200" indent="-457200">
              <a:buFont typeface="Wingdings" panose="05000000000000000000" pitchFamily="2" charset="2"/>
              <a:buChar char="Ø"/>
            </a:pPr>
            <a:r>
              <a:rPr lang="en-US" sz="2600" dirty="0" err="1">
                <a:solidFill>
                  <a:schemeClr val="bg1"/>
                </a:solidFill>
                <a:latin typeface="+mn-lt"/>
              </a:rPr>
              <a:t>Ses</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gürültü</a:t>
            </a:r>
            <a:r>
              <a:rPr lang="en-US" sz="2600" dirty="0">
                <a:solidFill>
                  <a:schemeClr val="bg1"/>
                </a:solidFill>
                <a:latin typeface="+mn-lt"/>
              </a:rPr>
              <a:t> </a:t>
            </a:r>
          </a:p>
          <a:p>
            <a:pPr marL="457200" indent="-457200">
              <a:buFont typeface="Wingdings" panose="05000000000000000000" pitchFamily="2" charset="2"/>
              <a:buChar char="Ø"/>
            </a:pPr>
            <a:r>
              <a:rPr lang="en-US" sz="2600" dirty="0" err="1">
                <a:solidFill>
                  <a:schemeClr val="bg1"/>
                </a:solidFill>
                <a:latin typeface="+mn-lt"/>
              </a:rPr>
              <a:t>Uykudan</a:t>
            </a:r>
            <a:r>
              <a:rPr lang="en-US" sz="2600" dirty="0">
                <a:solidFill>
                  <a:schemeClr val="bg1"/>
                </a:solidFill>
                <a:latin typeface="+mn-lt"/>
              </a:rPr>
              <a:t> </a:t>
            </a:r>
            <a:r>
              <a:rPr lang="en-US" sz="2600" dirty="0" err="1">
                <a:solidFill>
                  <a:schemeClr val="bg1"/>
                </a:solidFill>
                <a:latin typeface="+mn-lt"/>
              </a:rPr>
              <a:t>hemen</a:t>
            </a:r>
            <a:r>
              <a:rPr lang="en-US" sz="2600" dirty="0">
                <a:solidFill>
                  <a:schemeClr val="bg1"/>
                </a:solidFill>
                <a:latin typeface="+mn-lt"/>
              </a:rPr>
              <a:t> </a:t>
            </a:r>
            <a:r>
              <a:rPr lang="en-US" sz="2600" dirty="0" err="1">
                <a:solidFill>
                  <a:schemeClr val="bg1"/>
                </a:solidFill>
                <a:latin typeface="+mn-lt"/>
              </a:rPr>
              <a:t>önce</a:t>
            </a:r>
            <a:r>
              <a:rPr lang="en-US" sz="2600" dirty="0">
                <a:solidFill>
                  <a:schemeClr val="bg1"/>
                </a:solidFill>
                <a:latin typeface="+mn-lt"/>
              </a:rPr>
              <a:t> </a:t>
            </a:r>
            <a:r>
              <a:rPr lang="en-US" sz="2600" dirty="0" err="1">
                <a:solidFill>
                  <a:schemeClr val="bg1"/>
                </a:solidFill>
                <a:latin typeface="+mn-lt"/>
              </a:rPr>
              <a:t>egzersiz</a:t>
            </a:r>
            <a:r>
              <a:rPr lang="en-US" sz="2600" dirty="0">
                <a:solidFill>
                  <a:schemeClr val="bg1"/>
                </a:solidFill>
                <a:latin typeface="+mn-lt"/>
              </a:rPr>
              <a:t> </a:t>
            </a:r>
            <a:r>
              <a:rPr lang="en-US" sz="2600" dirty="0" err="1">
                <a:solidFill>
                  <a:schemeClr val="bg1"/>
                </a:solidFill>
                <a:latin typeface="+mn-lt"/>
              </a:rPr>
              <a:t>yapmak</a:t>
            </a:r>
            <a:r>
              <a:rPr lang="en-US" sz="2600" dirty="0">
                <a:solidFill>
                  <a:schemeClr val="bg1"/>
                </a:solidFill>
                <a:latin typeface="+mn-lt"/>
              </a:rPr>
              <a:t> </a:t>
            </a:r>
            <a:r>
              <a:rPr lang="en-US" sz="2600" dirty="0" err="1">
                <a:solidFill>
                  <a:schemeClr val="bg1"/>
                </a:solidFill>
                <a:latin typeface="+mn-lt"/>
              </a:rPr>
              <a:t>ya</a:t>
            </a:r>
            <a:r>
              <a:rPr lang="en-US" sz="2600" dirty="0">
                <a:solidFill>
                  <a:schemeClr val="bg1"/>
                </a:solidFill>
                <a:latin typeface="+mn-lt"/>
              </a:rPr>
              <a:t> da </a:t>
            </a:r>
            <a:r>
              <a:rPr lang="en-US" sz="2600" dirty="0" err="1">
                <a:solidFill>
                  <a:schemeClr val="bg1"/>
                </a:solidFill>
                <a:latin typeface="+mn-lt"/>
              </a:rPr>
              <a:t>yemek</a:t>
            </a:r>
            <a:r>
              <a:rPr lang="en-US" sz="2600" dirty="0">
                <a:solidFill>
                  <a:schemeClr val="bg1"/>
                </a:solidFill>
                <a:latin typeface="+mn-lt"/>
              </a:rPr>
              <a:t> </a:t>
            </a:r>
            <a:r>
              <a:rPr lang="en-US" sz="2600" dirty="0" err="1">
                <a:solidFill>
                  <a:schemeClr val="bg1"/>
                </a:solidFill>
                <a:latin typeface="+mn-lt"/>
              </a:rPr>
              <a:t>yemek</a:t>
            </a:r>
            <a:endParaRPr lang="en-US" sz="2600" dirty="0">
              <a:solidFill>
                <a:schemeClr val="bg1"/>
              </a:solidFill>
              <a:latin typeface="+mn-lt"/>
            </a:endParaRP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smtClean="0">
                <a:solidFill>
                  <a:srgbClr val="FF0000"/>
                </a:solidFill>
                <a:effectLst>
                  <a:outerShdw blurRad="38100" dist="38100" dir="2700000" algn="tl">
                    <a:srgbClr val="000000">
                      <a:alpha val="43137"/>
                    </a:srgbClr>
                  </a:outerShdw>
                </a:effectLst>
                <a:latin typeface="+mj-lt"/>
              </a:rPr>
              <a:t>Yeterli</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Uyu</a:t>
            </a:r>
            <a:r>
              <a:rPr lang="en-US" sz="4400" dirty="0" smtClean="0">
                <a:solidFill>
                  <a:srgbClr val="FF0000"/>
                </a:solidFill>
                <a:effectLst>
                  <a:outerShdw blurRad="38100" dist="38100" dir="2700000" algn="tl">
                    <a:srgbClr val="000000">
                      <a:alpha val="43137"/>
                    </a:srgbClr>
                  </a:outerShdw>
                </a:effectLst>
                <a:latin typeface="+mj-lt"/>
              </a:rPr>
              <a:t>!</a:t>
            </a:r>
            <a:endParaRPr lang="en-US" sz="4400" dirty="0">
              <a:solidFill>
                <a:srgbClr val="FF0000"/>
              </a:solidFill>
              <a:effectLst>
                <a:outerShdw blurRad="38100" dist="38100" dir="2700000" algn="tl">
                  <a:srgbClr val="000000">
                    <a:alpha val="43137"/>
                  </a:srgbClr>
                </a:outerShdw>
              </a:effectLst>
              <a:latin typeface="+mj-lt"/>
            </a:endParaRP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36020292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Right)">
                                      <p:cBhvr>
                                        <p:cTn id="31" dur="1000"/>
                                        <p:tgtEl>
                                          <p:spTgt spid="16">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strips(downRight)">
                                      <p:cBhvr>
                                        <p:cTn id="35" dur="1000"/>
                                        <p:tgtEl>
                                          <p:spTgt spid="16">
                                            <p:txEl>
                                              <p:pRg st="6" end="6"/>
                                            </p:txEl>
                                          </p:spTgt>
                                        </p:tgtEl>
                                      </p:cBhvr>
                                    </p:animEffect>
                                  </p:childTnLst>
                                </p:cTn>
                              </p:par>
                            </p:childTnLst>
                          </p:cTn>
                        </p:par>
                        <p:par>
                          <p:cTn id="36" fill="hold">
                            <p:stCondLst>
                              <p:cond delay="8000"/>
                            </p:stCondLst>
                            <p:childTnLst>
                              <p:par>
                                <p:cTn id="37" presetID="18" presetClass="entr" presetSubtype="6" fill="hold" grpId="0" nodeType="after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strips(downRight)">
                                      <p:cBhvr>
                                        <p:cTn id="39" dur="1000"/>
                                        <p:tgtEl>
                                          <p:spTgt spid="16">
                                            <p:txEl>
                                              <p:pRg st="7" end="7"/>
                                            </p:txEl>
                                          </p:spTgt>
                                        </p:tgtEl>
                                      </p:cBhvr>
                                    </p:animEffect>
                                  </p:childTnLst>
                                </p:cTn>
                              </p:par>
                            </p:childTnLst>
                          </p:cTn>
                        </p:par>
                        <p:par>
                          <p:cTn id="40" fill="hold">
                            <p:stCondLst>
                              <p:cond delay="9000"/>
                            </p:stCondLst>
                            <p:childTnLst>
                              <p:par>
                                <p:cTn id="41" presetID="18" presetClass="entr" presetSubtype="6" fill="hold" grpId="0" nodeType="after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Effect transition="in" filter="strips(downRight)">
                                      <p:cBhvr>
                                        <p:cTn id="43" dur="10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12</a:t>
              </a:r>
              <a:endParaRPr lang="en-US" sz="4000" b="1" dirty="0">
                <a:solidFill>
                  <a:schemeClr val="bg1"/>
                </a:solidFill>
                <a:latin typeface="+mn-lt"/>
              </a:endParaRPr>
            </a:p>
          </p:txBody>
        </p:sp>
      </p:grpSp>
      <p:sp>
        <p:nvSpPr>
          <p:cNvPr id="16" name="TextBox 15"/>
          <p:cNvSpPr txBox="1"/>
          <p:nvPr/>
        </p:nvSpPr>
        <p:spPr>
          <a:xfrm>
            <a:off x="539552" y="2336100"/>
            <a:ext cx="8280920" cy="249299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Uykudan</a:t>
            </a:r>
            <a:r>
              <a:rPr lang="en-US" sz="2600" dirty="0" smtClean="0">
                <a:solidFill>
                  <a:schemeClr val="bg1"/>
                </a:solidFill>
                <a:latin typeface="+mn-lt"/>
              </a:rPr>
              <a:t> </a:t>
            </a:r>
            <a:r>
              <a:rPr lang="en-US" sz="2600" dirty="0" err="1">
                <a:solidFill>
                  <a:schemeClr val="bg1"/>
                </a:solidFill>
                <a:latin typeface="+mn-lt"/>
              </a:rPr>
              <a:t>kısa</a:t>
            </a:r>
            <a:r>
              <a:rPr lang="en-US" sz="2600" dirty="0">
                <a:solidFill>
                  <a:schemeClr val="bg1"/>
                </a:solidFill>
                <a:latin typeface="+mn-lt"/>
              </a:rPr>
              <a:t> </a:t>
            </a:r>
            <a:r>
              <a:rPr lang="en-US" sz="2600" dirty="0" err="1">
                <a:solidFill>
                  <a:schemeClr val="bg1"/>
                </a:solidFill>
                <a:latin typeface="+mn-lt"/>
              </a:rPr>
              <a:t>süre</a:t>
            </a:r>
            <a:r>
              <a:rPr lang="en-US" sz="2600" dirty="0">
                <a:solidFill>
                  <a:schemeClr val="bg1"/>
                </a:solidFill>
                <a:latin typeface="+mn-lt"/>
              </a:rPr>
              <a:t> </a:t>
            </a:r>
            <a:r>
              <a:rPr lang="en-US" sz="2600" dirty="0" err="1">
                <a:solidFill>
                  <a:schemeClr val="bg1"/>
                </a:solidFill>
                <a:latin typeface="+mn-lt"/>
              </a:rPr>
              <a:t>önce</a:t>
            </a:r>
            <a:r>
              <a:rPr lang="en-US" sz="2600" dirty="0">
                <a:solidFill>
                  <a:schemeClr val="bg1"/>
                </a:solidFill>
                <a:latin typeface="+mn-lt"/>
              </a:rPr>
              <a:t> </a:t>
            </a:r>
            <a:r>
              <a:rPr lang="en-US" sz="2600" dirty="0" err="1">
                <a:solidFill>
                  <a:schemeClr val="bg1"/>
                </a:solidFill>
                <a:latin typeface="+mn-lt"/>
              </a:rPr>
              <a:t>ağır</a:t>
            </a:r>
            <a:r>
              <a:rPr lang="en-US" sz="2600" dirty="0">
                <a:solidFill>
                  <a:schemeClr val="bg1"/>
                </a:solidFill>
                <a:latin typeface="+mn-lt"/>
              </a:rPr>
              <a:t> </a:t>
            </a:r>
            <a:r>
              <a:rPr lang="en-US" sz="2600" dirty="0" err="1">
                <a:solidFill>
                  <a:schemeClr val="bg1"/>
                </a:solidFill>
                <a:latin typeface="+mn-lt"/>
              </a:rPr>
              <a:t>yemekler</a:t>
            </a:r>
            <a:r>
              <a:rPr lang="en-US" sz="2600" dirty="0">
                <a:solidFill>
                  <a:schemeClr val="bg1"/>
                </a:solidFill>
                <a:latin typeface="+mn-lt"/>
              </a:rPr>
              <a:t> </a:t>
            </a:r>
            <a:r>
              <a:rPr lang="en-US" sz="2600" dirty="0" err="1">
                <a:solidFill>
                  <a:schemeClr val="bg1"/>
                </a:solidFill>
                <a:latin typeface="+mn-lt"/>
              </a:rPr>
              <a:t>yeme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Akşamları</a:t>
            </a:r>
            <a:r>
              <a:rPr lang="en-US" sz="2600" dirty="0">
                <a:solidFill>
                  <a:schemeClr val="bg1"/>
                </a:solidFill>
                <a:latin typeface="+mn-lt"/>
              </a:rPr>
              <a:t> </a:t>
            </a:r>
            <a:r>
              <a:rPr lang="en-US" sz="2600" dirty="0" err="1">
                <a:solidFill>
                  <a:schemeClr val="bg1"/>
                </a:solidFill>
                <a:latin typeface="+mn-lt"/>
              </a:rPr>
              <a:t>hafif</a:t>
            </a:r>
            <a:r>
              <a:rPr lang="en-US" sz="2600" dirty="0">
                <a:solidFill>
                  <a:schemeClr val="bg1"/>
                </a:solidFill>
                <a:latin typeface="+mn-lt"/>
              </a:rPr>
              <a:t> </a:t>
            </a:r>
            <a:r>
              <a:rPr lang="en-US" sz="2600" dirty="0" err="1">
                <a:solidFill>
                  <a:schemeClr val="bg1"/>
                </a:solidFill>
                <a:latin typeface="+mn-lt"/>
              </a:rPr>
              <a:t>yemekler</a:t>
            </a:r>
            <a:r>
              <a:rPr lang="en-US" sz="2600" dirty="0">
                <a:solidFill>
                  <a:schemeClr val="bg1"/>
                </a:solidFill>
                <a:latin typeface="+mn-lt"/>
              </a:rPr>
              <a:t> </a:t>
            </a:r>
            <a:r>
              <a:rPr lang="en-US" sz="2600" dirty="0" err="1">
                <a:solidFill>
                  <a:schemeClr val="bg1"/>
                </a:solidFill>
                <a:latin typeface="+mn-lt"/>
              </a:rPr>
              <a:t>tercih</a:t>
            </a:r>
            <a:r>
              <a:rPr lang="en-US" sz="2600" dirty="0">
                <a:solidFill>
                  <a:schemeClr val="bg1"/>
                </a:solidFill>
                <a:latin typeface="+mn-lt"/>
              </a:rPr>
              <a:t> et!</a:t>
            </a:r>
          </a:p>
          <a:p>
            <a:pPr marL="457200" indent="-457200">
              <a:buFont typeface="Wingdings" panose="05000000000000000000" pitchFamily="2" charset="2"/>
              <a:buChar char="Ø"/>
            </a:pPr>
            <a:r>
              <a:rPr lang="en-US" sz="2600" dirty="0" err="1">
                <a:solidFill>
                  <a:schemeClr val="bg1"/>
                </a:solidFill>
                <a:latin typeface="+mn-lt"/>
              </a:rPr>
              <a:t>Özellikle</a:t>
            </a:r>
            <a:r>
              <a:rPr lang="en-US" sz="2600" dirty="0">
                <a:solidFill>
                  <a:schemeClr val="bg1"/>
                </a:solidFill>
                <a:latin typeface="+mn-lt"/>
              </a:rPr>
              <a:t> </a:t>
            </a:r>
            <a:r>
              <a:rPr lang="en-US" sz="2600" dirty="0" err="1">
                <a:solidFill>
                  <a:schemeClr val="bg1"/>
                </a:solidFill>
                <a:latin typeface="+mn-lt"/>
              </a:rPr>
              <a:t>uyku</a:t>
            </a:r>
            <a:r>
              <a:rPr lang="en-US" sz="2600" dirty="0">
                <a:solidFill>
                  <a:schemeClr val="bg1"/>
                </a:solidFill>
                <a:latin typeface="+mn-lt"/>
              </a:rPr>
              <a:t> </a:t>
            </a:r>
            <a:r>
              <a:rPr lang="en-US" sz="2600" dirty="0" err="1">
                <a:solidFill>
                  <a:schemeClr val="bg1"/>
                </a:solidFill>
                <a:latin typeface="+mn-lt"/>
              </a:rPr>
              <a:t>saatine</a:t>
            </a:r>
            <a:r>
              <a:rPr lang="en-US" sz="2600" dirty="0">
                <a:solidFill>
                  <a:schemeClr val="bg1"/>
                </a:solidFill>
                <a:latin typeface="+mn-lt"/>
              </a:rPr>
              <a:t> </a:t>
            </a:r>
            <a:r>
              <a:rPr lang="en-US" sz="2600" dirty="0" err="1">
                <a:solidFill>
                  <a:schemeClr val="bg1"/>
                </a:solidFill>
                <a:latin typeface="+mn-lt"/>
              </a:rPr>
              <a:t>yakın</a:t>
            </a:r>
            <a:r>
              <a:rPr lang="en-US" sz="2600" dirty="0">
                <a:solidFill>
                  <a:schemeClr val="bg1"/>
                </a:solidFill>
                <a:latin typeface="+mn-lt"/>
              </a:rPr>
              <a:t> </a:t>
            </a:r>
            <a:r>
              <a:rPr lang="en-US" sz="2600" dirty="0" err="1">
                <a:solidFill>
                  <a:schemeClr val="bg1"/>
                </a:solidFill>
                <a:latin typeface="+mn-lt"/>
              </a:rPr>
              <a:t>zamanlarda</a:t>
            </a:r>
            <a:r>
              <a:rPr lang="en-US" sz="2600" dirty="0">
                <a:solidFill>
                  <a:schemeClr val="bg1"/>
                </a:solidFill>
                <a:latin typeface="+mn-lt"/>
              </a:rPr>
              <a:t> </a:t>
            </a:r>
            <a:r>
              <a:rPr lang="en-US" sz="2600" dirty="0" err="1">
                <a:solidFill>
                  <a:schemeClr val="bg1"/>
                </a:solidFill>
                <a:latin typeface="+mn-lt"/>
              </a:rPr>
              <a:t>kahve</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kafeinli</a:t>
            </a:r>
            <a:r>
              <a:rPr lang="en-US" sz="2600" dirty="0">
                <a:solidFill>
                  <a:schemeClr val="bg1"/>
                </a:solidFill>
                <a:latin typeface="+mn-lt"/>
              </a:rPr>
              <a:t> </a:t>
            </a:r>
            <a:r>
              <a:rPr lang="en-US" sz="2600" dirty="0" err="1">
                <a:solidFill>
                  <a:schemeClr val="bg1"/>
                </a:solidFill>
                <a:latin typeface="+mn-lt"/>
              </a:rPr>
              <a:t>içecekleri</a:t>
            </a:r>
            <a:r>
              <a:rPr lang="en-US" sz="2600" dirty="0">
                <a:solidFill>
                  <a:schemeClr val="bg1"/>
                </a:solidFill>
                <a:latin typeface="+mn-lt"/>
              </a:rPr>
              <a:t> </a:t>
            </a:r>
            <a:r>
              <a:rPr lang="en-US" sz="2600" dirty="0" err="1">
                <a:solidFill>
                  <a:schemeClr val="bg1"/>
                </a:solidFill>
                <a:latin typeface="+mn-lt"/>
              </a:rPr>
              <a:t>içme</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Gün</a:t>
            </a:r>
            <a:r>
              <a:rPr lang="en-US" sz="2600" dirty="0">
                <a:solidFill>
                  <a:schemeClr val="bg1"/>
                </a:solidFill>
                <a:latin typeface="+mn-lt"/>
              </a:rPr>
              <a:t> </a:t>
            </a:r>
            <a:r>
              <a:rPr lang="en-US" sz="2600" dirty="0" err="1">
                <a:solidFill>
                  <a:schemeClr val="bg1"/>
                </a:solidFill>
                <a:latin typeface="+mn-lt"/>
              </a:rPr>
              <a:t>içinde</a:t>
            </a:r>
            <a:r>
              <a:rPr lang="en-US" sz="2600" dirty="0">
                <a:solidFill>
                  <a:schemeClr val="bg1"/>
                </a:solidFill>
                <a:latin typeface="+mn-lt"/>
              </a:rPr>
              <a:t> </a:t>
            </a:r>
            <a:r>
              <a:rPr lang="en-US" sz="2600" dirty="0" err="1">
                <a:solidFill>
                  <a:schemeClr val="bg1"/>
                </a:solidFill>
                <a:latin typeface="+mn-lt"/>
              </a:rPr>
              <a:t>olabildiğince</a:t>
            </a:r>
            <a:r>
              <a:rPr lang="en-US" sz="2600" dirty="0">
                <a:solidFill>
                  <a:schemeClr val="bg1"/>
                </a:solidFill>
                <a:latin typeface="+mn-lt"/>
              </a:rPr>
              <a:t> </a:t>
            </a:r>
            <a:r>
              <a:rPr lang="en-US" sz="2600" dirty="0" err="1">
                <a:solidFill>
                  <a:schemeClr val="bg1"/>
                </a:solidFill>
                <a:latin typeface="+mn-lt"/>
              </a:rPr>
              <a:t>hareketli</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 </a:t>
            </a:r>
            <a:r>
              <a:rPr lang="en-US" sz="2600" dirty="0" err="1">
                <a:solidFill>
                  <a:schemeClr val="bg1"/>
                </a:solidFill>
                <a:latin typeface="+mn-lt"/>
              </a:rPr>
              <a:t>durağan</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yaşamdan</a:t>
            </a:r>
            <a:r>
              <a:rPr lang="en-US" sz="2600" dirty="0">
                <a:solidFill>
                  <a:schemeClr val="bg1"/>
                </a:solidFill>
                <a:latin typeface="+mn-lt"/>
              </a:rPr>
              <a:t> </a:t>
            </a:r>
            <a:r>
              <a:rPr lang="en-US" sz="2600" dirty="0" err="1">
                <a:solidFill>
                  <a:schemeClr val="bg1"/>
                </a:solidFill>
                <a:latin typeface="+mn-lt"/>
              </a:rPr>
              <a:t>kaçın</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Yeterli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Uyu</a:t>
            </a:r>
            <a:r>
              <a:rPr lang="en-US" sz="4400" dirty="0">
                <a:solidFill>
                  <a:srgbClr val="FF0000"/>
                </a:solidFill>
                <a:effectLst>
                  <a:outerShdw blurRad="38100" dist="38100" dir="2700000" algn="tl">
                    <a:srgbClr val="000000">
                      <a:alpha val="43137"/>
                    </a:srgbClr>
                  </a:outerShdw>
                </a:effectLst>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1572205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12</a:t>
              </a:r>
              <a:endParaRPr lang="en-US" sz="4000" b="1" dirty="0">
                <a:solidFill>
                  <a:schemeClr val="bg1"/>
                </a:solidFill>
                <a:latin typeface="+mn-lt"/>
              </a:endParaRPr>
            </a:p>
          </p:txBody>
        </p:sp>
      </p:grpSp>
      <p:sp>
        <p:nvSpPr>
          <p:cNvPr id="16" name="TextBox 15"/>
          <p:cNvSpPr txBox="1"/>
          <p:nvPr/>
        </p:nvSpPr>
        <p:spPr>
          <a:xfrm>
            <a:off x="539552" y="2336100"/>
            <a:ext cx="8136904" cy="249299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a:solidFill>
                  <a:schemeClr val="bg1"/>
                </a:solidFill>
                <a:latin typeface="+mn-lt"/>
              </a:rPr>
              <a:t>Uyumak</a:t>
            </a:r>
            <a:r>
              <a:rPr lang="en-US" sz="2600" dirty="0">
                <a:solidFill>
                  <a:schemeClr val="bg1"/>
                </a:solidFill>
                <a:latin typeface="+mn-lt"/>
              </a:rPr>
              <a:t> </a:t>
            </a:r>
            <a:r>
              <a:rPr lang="en-US" sz="2600" dirty="0" err="1">
                <a:solidFill>
                  <a:schemeClr val="bg1"/>
                </a:solidFill>
                <a:latin typeface="+mn-lt"/>
              </a:rPr>
              <a:t>için</a:t>
            </a:r>
            <a:r>
              <a:rPr lang="en-US" sz="2600" dirty="0">
                <a:solidFill>
                  <a:schemeClr val="bg1"/>
                </a:solidFill>
                <a:latin typeface="+mn-lt"/>
              </a:rPr>
              <a:t> </a:t>
            </a:r>
            <a:r>
              <a:rPr lang="en-US" sz="2600" dirty="0" err="1">
                <a:solidFill>
                  <a:schemeClr val="bg1"/>
                </a:solidFill>
                <a:latin typeface="+mn-lt"/>
              </a:rPr>
              <a:t>mümkün</a:t>
            </a:r>
            <a:r>
              <a:rPr lang="en-US" sz="2600" dirty="0">
                <a:solidFill>
                  <a:schemeClr val="bg1"/>
                </a:solidFill>
                <a:latin typeface="+mn-lt"/>
              </a:rPr>
              <a:t> </a:t>
            </a:r>
            <a:r>
              <a:rPr lang="en-US" sz="2600" dirty="0" err="1">
                <a:solidFill>
                  <a:schemeClr val="bg1"/>
                </a:solidFill>
                <a:latin typeface="+mn-lt"/>
              </a:rPr>
              <a:t>olduğunca</a:t>
            </a:r>
            <a:r>
              <a:rPr lang="en-US" sz="2600" dirty="0">
                <a:solidFill>
                  <a:schemeClr val="bg1"/>
                </a:solidFill>
                <a:latin typeface="+mn-lt"/>
              </a:rPr>
              <a:t> </a:t>
            </a:r>
            <a:r>
              <a:rPr lang="en-US" sz="2600" dirty="0" err="1">
                <a:solidFill>
                  <a:schemeClr val="bg1"/>
                </a:solidFill>
                <a:latin typeface="+mn-lt"/>
              </a:rPr>
              <a:t>karanlık</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ortam</a:t>
            </a:r>
            <a:r>
              <a:rPr lang="en-US" sz="2600" dirty="0">
                <a:solidFill>
                  <a:schemeClr val="bg1"/>
                </a:solidFill>
                <a:latin typeface="+mn-lt"/>
              </a:rPr>
              <a:t> </a:t>
            </a:r>
            <a:r>
              <a:rPr lang="en-US" sz="2600" dirty="0" err="1">
                <a:solidFill>
                  <a:schemeClr val="bg1"/>
                </a:solidFill>
                <a:latin typeface="+mn-lt"/>
              </a:rPr>
              <a:t>oluşturmaya</a:t>
            </a:r>
            <a:r>
              <a:rPr lang="en-US" sz="2600" dirty="0">
                <a:solidFill>
                  <a:schemeClr val="bg1"/>
                </a:solidFill>
                <a:latin typeface="+mn-lt"/>
              </a:rPr>
              <a:t> </a:t>
            </a:r>
            <a:r>
              <a:rPr lang="en-US" sz="2600" dirty="0" err="1">
                <a:solidFill>
                  <a:schemeClr val="bg1"/>
                </a:solidFill>
                <a:latin typeface="+mn-lt"/>
              </a:rPr>
              <a:t>çalış</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Uygun</a:t>
            </a:r>
            <a:r>
              <a:rPr lang="en-US" sz="2600" dirty="0">
                <a:solidFill>
                  <a:schemeClr val="bg1"/>
                </a:solidFill>
                <a:latin typeface="+mn-lt"/>
              </a:rPr>
              <a:t> </a:t>
            </a:r>
            <a:r>
              <a:rPr lang="en-US" sz="2600" dirty="0" err="1">
                <a:solidFill>
                  <a:schemeClr val="bg1"/>
                </a:solidFill>
                <a:latin typeface="+mn-lt"/>
              </a:rPr>
              <a:t>bir</a:t>
            </a:r>
            <a:r>
              <a:rPr lang="en-US" sz="2600" dirty="0">
                <a:solidFill>
                  <a:schemeClr val="bg1"/>
                </a:solidFill>
                <a:latin typeface="+mn-lt"/>
              </a:rPr>
              <a:t> </a:t>
            </a:r>
            <a:r>
              <a:rPr lang="en-US" sz="2600" dirty="0" err="1">
                <a:solidFill>
                  <a:schemeClr val="bg1"/>
                </a:solidFill>
                <a:latin typeface="+mn-lt"/>
              </a:rPr>
              <a:t>yatak</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yastık</a:t>
            </a:r>
            <a:r>
              <a:rPr lang="en-US" sz="2600" dirty="0">
                <a:solidFill>
                  <a:schemeClr val="bg1"/>
                </a:solidFill>
                <a:latin typeface="+mn-lt"/>
              </a:rPr>
              <a:t> </a:t>
            </a:r>
            <a:r>
              <a:rPr lang="en-US" sz="2600" dirty="0" err="1">
                <a:solidFill>
                  <a:schemeClr val="bg1"/>
                </a:solidFill>
                <a:latin typeface="+mn-lt"/>
              </a:rPr>
              <a:t>seçtiğinden</a:t>
            </a:r>
            <a:r>
              <a:rPr lang="en-US" sz="2600" dirty="0">
                <a:solidFill>
                  <a:schemeClr val="bg1"/>
                </a:solidFill>
                <a:latin typeface="+mn-lt"/>
              </a:rPr>
              <a:t> </a:t>
            </a:r>
            <a:r>
              <a:rPr lang="en-US" sz="2600" dirty="0" err="1">
                <a:solidFill>
                  <a:schemeClr val="bg1"/>
                </a:solidFill>
                <a:latin typeface="+mn-lt"/>
              </a:rPr>
              <a:t>emin</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Gece</a:t>
            </a:r>
            <a:r>
              <a:rPr lang="en-US" sz="2600" dirty="0">
                <a:solidFill>
                  <a:schemeClr val="bg1"/>
                </a:solidFill>
                <a:latin typeface="+mn-lt"/>
              </a:rPr>
              <a:t> </a:t>
            </a:r>
            <a:r>
              <a:rPr lang="en-US" sz="2600" dirty="0" err="1">
                <a:solidFill>
                  <a:schemeClr val="bg1"/>
                </a:solidFill>
                <a:latin typeface="+mn-lt"/>
              </a:rPr>
              <a:t>geç</a:t>
            </a:r>
            <a:r>
              <a:rPr lang="en-US" sz="2600" dirty="0">
                <a:solidFill>
                  <a:schemeClr val="bg1"/>
                </a:solidFill>
                <a:latin typeface="+mn-lt"/>
              </a:rPr>
              <a:t> </a:t>
            </a:r>
            <a:r>
              <a:rPr lang="en-US" sz="2600" dirty="0" err="1">
                <a:solidFill>
                  <a:schemeClr val="bg1"/>
                </a:solidFill>
                <a:latin typeface="+mn-lt"/>
              </a:rPr>
              <a:t>saatlere</a:t>
            </a:r>
            <a:r>
              <a:rPr lang="en-US" sz="2600" dirty="0">
                <a:solidFill>
                  <a:schemeClr val="bg1"/>
                </a:solidFill>
                <a:latin typeface="+mn-lt"/>
              </a:rPr>
              <a:t> </a:t>
            </a:r>
            <a:r>
              <a:rPr lang="en-US" sz="2600" dirty="0" err="1">
                <a:solidFill>
                  <a:schemeClr val="bg1"/>
                </a:solidFill>
                <a:latin typeface="+mn-lt"/>
              </a:rPr>
              <a:t>kadar</a:t>
            </a:r>
            <a:r>
              <a:rPr lang="en-US" sz="2600" dirty="0">
                <a:solidFill>
                  <a:schemeClr val="bg1"/>
                </a:solidFill>
                <a:latin typeface="+mn-lt"/>
              </a:rPr>
              <a:t> </a:t>
            </a:r>
            <a:r>
              <a:rPr lang="en-US" sz="2600" dirty="0" err="1">
                <a:solidFill>
                  <a:schemeClr val="bg1"/>
                </a:solidFill>
                <a:latin typeface="+mn-lt"/>
              </a:rPr>
              <a:t>bekleme</a:t>
            </a:r>
            <a:r>
              <a:rPr lang="en-US" sz="2600" dirty="0">
                <a:solidFill>
                  <a:schemeClr val="bg1"/>
                </a:solidFill>
                <a:latin typeface="+mn-lt"/>
              </a:rPr>
              <a:t>, </a:t>
            </a:r>
            <a:r>
              <a:rPr lang="en-US" sz="2600" dirty="0" err="1">
                <a:solidFill>
                  <a:schemeClr val="bg1"/>
                </a:solidFill>
                <a:latin typeface="+mn-lt"/>
              </a:rPr>
              <a:t>çok</a:t>
            </a:r>
            <a:r>
              <a:rPr lang="en-US" sz="2600" dirty="0">
                <a:solidFill>
                  <a:schemeClr val="bg1"/>
                </a:solidFill>
                <a:latin typeface="+mn-lt"/>
              </a:rPr>
              <a:t> </a:t>
            </a:r>
            <a:r>
              <a:rPr lang="en-US" sz="2600" dirty="0" err="1">
                <a:solidFill>
                  <a:schemeClr val="bg1"/>
                </a:solidFill>
                <a:latin typeface="+mn-lt"/>
              </a:rPr>
              <a:t>geç</a:t>
            </a:r>
            <a:r>
              <a:rPr lang="en-US" sz="2600" dirty="0">
                <a:solidFill>
                  <a:schemeClr val="bg1"/>
                </a:solidFill>
                <a:latin typeface="+mn-lt"/>
              </a:rPr>
              <a:t> </a:t>
            </a:r>
            <a:r>
              <a:rPr lang="en-US" sz="2600" dirty="0" err="1">
                <a:solidFill>
                  <a:schemeClr val="bg1"/>
                </a:solidFill>
                <a:latin typeface="+mn-lt"/>
              </a:rPr>
              <a:t>olmadan</a:t>
            </a:r>
            <a:r>
              <a:rPr lang="en-US" sz="2600" dirty="0">
                <a:solidFill>
                  <a:schemeClr val="bg1"/>
                </a:solidFill>
                <a:latin typeface="+mn-lt"/>
              </a:rPr>
              <a:t> </a:t>
            </a:r>
            <a:r>
              <a:rPr lang="en-US" sz="2600" dirty="0" err="1">
                <a:solidFill>
                  <a:schemeClr val="bg1"/>
                </a:solidFill>
                <a:latin typeface="+mn-lt"/>
              </a:rPr>
              <a:t>yat</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Uyandıktan</a:t>
            </a:r>
            <a:r>
              <a:rPr lang="en-US" sz="2600" dirty="0">
                <a:solidFill>
                  <a:schemeClr val="bg1"/>
                </a:solidFill>
                <a:latin typeface="+mn-lt"/>
              </a:rPr>
              <a:t> </a:t>
            </a:r>
            <a:r>
              <a:rPr lang="en-US" sz="2600" dirty="0" err="1">
                <a:solidFill>
                  <a:schemeClr val="bg1"/>
                </a:solidFill>
                <a:latin typeface="+mn-lt"/>
              </a:rPr>
              <a:t>sonra</a:t>
            </a:r>
            <a:r>
              <a:rPr lang="en-US" sz="2600" dirty="0">
                <a:solidFill>
                  <a:schemeClr val="bg1"/>
                </a:solidFill>
                <a:latin typeface="+mn-lt"/>
              </a:rPr>
              <a:t> </a:t>
            </a:r>
            <a:r>
              <a:rPr lang="en-US" sz="2600" dirty="0" err="1">
                <a:solidFill>
                  <a:schemeClr val="bg1"/>
                </a:solidFill>
                <a:latin typeface="+mn-lt"/>
              </a:rPr>
              <a:t>tekrar</a:t>
            </a:r>
            <a:r>
              <a:rPr lang="en-US" sz="2600" dirty="0">
                <a:solidFill>
                  <a:schemeClr val="bg1"/>
                </a:solidFill>
                <a:latin typeface="+mn-lt"/>
              </a:rPr>
              <a:t> </a:t>
            </a:r>
            <a:r>
              <a:rPr lang="en-US" sz="2600" dirty="0" err="1">
                <a:solidFill>
                  <a:schemeClr val="bg1"/>
                </a:solidFill>
                <a:latin typeface="+mn-lt"/>
              </a:rPr>
              <a:t>uyumaya</a:t>
            </a:r>
            <a:r>
              <a:rPr lang="en-US" sz="2600" dirty="0">
                <a:solidFill>
                  <a:schemeClr val="bg1"/>
                </a:solidFill>
                <a:latin typeface="+mn-lt"/>
              </a:rPr>
              <a:t> </a:t>
            </a:r>
            <a:r>
              <a:rPr lang="en-US" sz="2600" dirty="0" err="1">
                <a:solidFill>
                  <a:schemeClr val="bg1"/>
                </a:solidFill>
                <a:latin typeface="+mn-lt"/>
              </a:rPr>
              <a:t>çalışma</a:t>
            </a:r>
            <a:r>
              <a:rPr lang="en-US" sz="2600" dirty="0">
                <a:solidFill>
                  <a:schemeClr val="bg1"/>
                </a:solidFill>
                <a:latin typeface="+mn-lt"/>
              </a:rPr>
              <a:t>, </a:t>
            </a:r>
            <a:r>
              <a:rPr lang="en-US" sz="2600" dirty="0" err="1">
                <a:solidFill>
                  <a:schemeClr val="bg1"/>
                </a:solidFill>
                <a:latin typeface="+mn-lt"/>
              </a:rPr>
              <a:t>hemen</a:t>
            </a:r>
            <a:r>
              <a:rPr lang="en-US" sz="2600" dirty="0">
                <a:solidFill>
                  <a:schemeClr val="bg1"/>
                </a:solidFill>
                <a:latin typeface="+mn-lt"/>
              </a:rPr>
              <a:t> </a:t>
            </a:r>
            <a:r>
              <a:rPr lang="en-US" sz="2600" dirty="0" err="1">
                <a:solidFill>
                  <a:schemeClr val="bg1"/>
                </a:solidFill>
                <a:latin typeface="+mn-lt"/>
              </a:rPr>
              <a:t>kalk</a:t>
            </a:r>
            <a:r>
              <a:rPr lang="en-US" sz="2600" dirty="0">
                <a:solidFill>
                  <a:schemeClr val="bg1"/>
                </a:solidFill>
                <a:latin typeface="+mn-lt"/>
              </a:rPr>
              <a:t>!</a:t>
            </a:r>
          </a:p>
          <a:p>
            <a:pPr marL="457200" indent="-457200">
              <a:buFont typeface="Wingdings" panose="05000000000000000000" pitchFamily="2" charset="2"/>
              <a:buChar char="Ø"/>
            </a:pPr>
            <a:r>
              <a:rPr lang="en-US" sz="2600" dirty="0">
                <a:solidFill>
                  <a:schemeClr val="bg1"/>
                </a:solidFill>
                <a:latin typeface="+mn-lt"/>
              </a:rPr>
              <a:t>Sabah </a:t>
            </a:r>
            <a:r>
              <a:rPr lang="en-US" sz="2600" dirty="0" err="1">
                <a:solidFill>
                  <a:schemeClr val="bg1"/>
                </a:solidFill>
                <a:latin typeface="+mn-lt"/>
              </a:rPr>
              <a:t>erken</a:t>
            </a:r>
            <a:r>
              <a:rPr lang="en-US" sz="2600" dirty="0">
                <a:solidFill>
                  <a:schemeClr val="bg1"/>
                </a:solidFill>
                <a:latin typeface="+mn-lt"/>
              </a:rPr>
              <a:t> </a:t>
            </a:r>
            <a:r>
              <a:rPr lang="en-US" sz="2600" dirty="0" err="1">
                <a:solidFill>
                  <a:schemeClr val="bg1"/>
                </a:solidFill>
                <a:latin typeface="+mn-lt"/>
              </a:rPr>
              <a:t>kalk</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Yeterli</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Uyu</a:t>
            </a:r>
            <a:r>
              <a:rPr lang="en-US" sz="4400" dirty="0">
                <a:solidFill>
                  <a:srgbClr val="FF0000"/>
                </a:solidFill>
                <a:effectLst>
                  <a:outerShdw blurRad="38100" dist="38100" dir="2700000" algn="tl">
                    <a:srgbClr val="000000">
                      <a:alpha val="43137"/>
                    </a:srgbClr>
                  </a:outerShdw>
                </a:effectLst>
                <a:latin typeface="+mj-lt"/>
              </a:rPr>
              <a:t>!</a:t>
            </a:r>
          </a:p>
        </p:txBody>
      </p:sp>
      <p:sp>
        <p:nvSpPr>
          <p:cNvPr id="18" name="TextBox 17"/>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24431198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strips(downRight)">
                                      <p:cBhvr>
                                        <p:cTn id="7" dur="1000"/>
                                        <p:tgtEl>
                                          <p:spTgt spid="16">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strips(downRight)">
                                      <p:cBhvr>
                                        <p:cTn id="11" dur="1000"/>
                                        <p:tgtEl>
                                          <p:spTgt spid="16">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strips(downRight)">
                                      <p:cBhvr>
                                        <p:cTn id="15" dur="1000"/>
                                        <p:tgtEl>
                                          <p:spTgt spid="16">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strips(downRight)">
                                      <p:cBhvr>
                                        <p:cTn id="19" dur="1000"/>
                                        <p:tgtEl>
                                          <p:spTgt spid="16">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strips(downRight)">
                                      <p:cBhvr>
                                        <p:cTn id="23" dur="1000"/>
                                        <p:tgtEl>
                                          <p:spTgt spid="16">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trips(downRight)">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a:off x="683568" y="188640"/>
            <a:ext cx="7668344" cy="923330"/>
          </a:xfrm>
          <a:prstGeom prst="rect">
            <a:avLst/>
          </a:prstGeom>
          <a:noFill/>
        </p:spPr>
        <p:txBody>
          <a:bodyPr wrap="square" rtlCol="0">
            <a:spAutoFit/>
          </a:bodyPr>
          <a:lstStyle/>
          <a:p>
            <a:r>
              <a:rPr lang="tr-TR" sz="5400" dirty="0" smtClean="0">
                <a:solidFill>
                  <a:srgbClr val="FF0000"/>
                </a:solidFill>
                <a:effectLst>
                  <a:outerShdw blurRad="38100" dist="38100" dir="2700000" algn="tl">
                    <a:srgbClr val="000000">
                      <a:alpha val="43137"/>
                    </a:srgbClr>
                  </a:outerShdw>
                </a:effectLst>
                <a:latin typeface="+mj-lt"/>
              </a:rPr>
              <a:t>Anneler, Babalar!</a:t>
            </a:r>
            <a:endParaRPr lang="en-US" sz="5400" dirty="0">
              <a:solidFill>
                <a:srgbClr val="FF0000"/>
              </a:solidFill>
              <a:effectLst>
                <a:outerShdw blurRad="38100" dist="38100" dir="2700000" algn="tl">
                  <a:srgbClr val="000000">
                    <a:alpha val="43137"/>
                  </a:srgbClr>
                </a:outerShdw>
              </a:effectLst>
              <a:latin typeface="+mj-lt"/>
            </a:endParaRPr>
          </a:p>
        </p:txBody>
      </p:sp>
      <p:sp>
        <p:nvSpPr>
          <p:cNvPr id="2" name="Dikdörtgen 1"/>
          <p:cNvSpPr/>
          <p:nvPr/>
        </p:nvSpPr>
        <p:spPr>
          <a:xfrm>
            <a:off x="584684" y="3212976"/>
            <a:ext cx="7974632" cy="3046988"/>
          </a:xfrm>
          <a:prstGeom prst="rect">
            <a:avLst/>
          </a:prstGeom>
          <a:solidFill>
            <a:schemeClr val="tx1">
              <a:alpha val="70000"/>
            </a:schemeClr>
          </a:solidFill>
        </p:spPr>
        <p:txBody>
          <a:bodyPr wrap="square">
            <a:spAutoFit/>
          </a:bodyPr>
          <a:lstStyle/>
          <a:p>
            <a:r>
              <a:rPr lang="tr-TR" sz="2400" dirty="0">
                <a:solidFill>
                  <a:schemeClr val="bg1"/>
                </a:solidFill>
                <a:latin typeface="+mn-lt"/>
              </a:rPr>
              <a:t>Çocukların beden ve ruh sağlıklarını koruma konusunda bilinçli bir şekilde yetiştirilmeleri, sağlıklı yaşama alışkanlıklarını günlük hayatlarının bir rutini olarak benimsemeleri, ileriki yaşlarında bu alışkanlıkları sürdürmelerini kolaylaştırmakta ve kendilerini zararlı alışkanlıklardan koruma bilinci kazanmalarını sağlamaktadır. Bu sebeple erken yaşlardan itibaren </a:t>
            </a:r>
            <a:r>
              <a:rPr lang="tr-TR" sz="2400" dirty="0" smtClean="0">
                <a:solidFill>
                  <a:schemeClr val="bg1"/>
                </a:solidFill>
                <a:latin typeface="+mn-lt"/>
              </a:rPr>
              <a:t>doğru </a:t>
            </a:r>
            <a:r>
              <a:rPr lang="tr-TR" sz="2400" dirty="0">
                <a:solidFill>
                  <a:schemeClr val="bg1"/>
                </a:solidFill>
                <a:latin typeface="+mn-lt"/>
              </a:rPr>
              <a:t>yaklaşımlarla sağlıklı yaşamayı ve hastalıklardan korunmayı sağlayacak bir yaşam tarzı için çocuklarınıza rehberlik </a:t>
            </a:r>
            <a:r>
              <a:rPr lang="tr-TR" sz="2400" dirty="0" smtClean="0">
                <a:solidFill>
                  <a:schemeClr val="bg1"/>
                </a:solidFill>
                <a:latin typeface="+mn-lt"/>
              </a:rPr>
              <a:t>ediniz.</a:t>
            </a:r>
            <a:endParaRPr lang="tr-TR" sz="2400" dirty="0">
              <a:solidFill>
                <a:schemeClr val="bg1"/>
              </a:solidFill>
              <a:latin typeface="+mn-lt"/>
            </a:endParaRPr>
          </a:p>
        </p:txBody>
      </p:sp>
    </p:spTree>
    <p:extLst>
      <p:ext uri="{BB962C8B-B14F-4D97-AF65-F5344CB8AC3E}">
        <p14:creationId xmlns:p14="http://schemas.microsoft.com/office/powerpoint/2010/main" xmlns="" val="42458690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2267744" y="2038180"/>
            <a:ext cx="6462464" cy="4093428"/>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Ø"/>
            </a:pPr>
            <a:r>
              <a:rPr lang="tr-TR" sz="2000" dirty="0" smtClean="0">
                <a:latin typeface="+mn-lt"/>
              </a:rPr>
              <a:t>Çocuğunuzun </a:t>
            </a:r>
            <a:r>
              <a:rPr lang="tr-TR" sz="2000" dirty="0">
                <a:latin typeface="+mn-lt"/>
              </a:rPr>
              <a:t>yaşına uygun olarak ne yemesi ve nasıl beslenmesi gerektiğini biliyor musunuz?</a:t>
            </a:r>
          </a:p>
          <a:p>
            <a:pPr marL="285750" indent="-285750">
              <a:buFont typeface="Wingdings" panose="05000000000000000000" pitchFamily="2" charset="2"/>
              <a:buChar char="Ø"/>
            </a:pPr>
            <a:r>
              <a:rPr lang="tr-TR" sz="2000" dirty="0">
                <a:latin typeface="+mn-lt"/>
              </a:rPr>
              <a:t>Çocuğunuzun yaşına uygun olarak takip ettiğiniz bir beslenme planınız var mı?</a:t>
            </a:r>
          </a:p>
          <a:p>
            <a:pPr marL="285750" indent="-285750">
              <a:buFont typeface="Wingdings" panose="05000000000000000000" pitchFamily="2" charset="2"/>
              <a:buChar char="Ø"/>
            </a:pPr>
            <a:r>
              <a:rPr lang="tr-TR" sz="2000" dirty="0">
                <a:latin typeface="+mn-lt"/>
              </a:rPr>
              <a:t>Evde cips, asitli içecek vb. çocukların tüketmemesi gereken türden gıdalar bulundurur musunuz?</a:t>
            </a:r>
          </a:p>
          <a:p>
            <a:pPr marL="285750" indent="-285750">
              <a:buFont typeface="Wingdings" panose="05000000000000000000" pitchFamily="2" charset="2"/>
              <a:buChar char="Ø"/>
            </a:pPr>
            <a:r>
              <a:rPr lang="tr-TR" sz="2000" dirty="0">
                <a:latin typeface="+mn-lt"/>
              </a:rPr>
              <a:t>Çocuğunuzun her hafta düzenli olarak yaptığı bir spor var mı?</a:t>
            </a:r>
          </a:p>
          <a:p>
            <a:pPr marL="285750" indent="-285750">
              <a:buFont typeface="Wingdings" panose="05000000000000000000" pitchFamily="2" charset="2"/>
              <a:buChar char="Ø"/>
            </a:pPr>
            <a:r>
              <a:rPr lang="tr-TR" sz="2000" dirty="0">
                <a:latin typeface="+mn-lt"/>
              </a:rPr>
              <a:t>Çocuğunuzun bilgisayar başında geçirdiği süreyi kontrol edebiliyor musunuz?</a:t>
            </a:r>
          </a:p>
          <a:p>
            <a:pPr marL="285750" indent="-285750">
              <a:buFont typeface="Wingdings" panose="05000000000000000000" pitchFamily="2" charset="2"/>
              <a:buChar char="Ø"/>
            </a:pPr>
            <a:r>
              <a:rPr lang="tr-TR" sz="2000" dirty="0">
                <a:latin typeface="+mn-lt"/>
              </a:rPr>
              <a:t>Meşgul olduğunuz zamanlarda çocuğunuzun oyalanması, ses çıkarmadan durması için bilgisayar veya ekran başında kalmasına izin verdiğiniz oluyor mu</a:t>
            </a:r>
            <a:r>
              <a:rPr lang="tr-TR" sz="2000" dirty="0" smtClean="0">
                <a:latin typeface="+mn-lt"/>
              </a:rPr>
              <a:t>?</a:t>
            </a:r>
            <a:endParaRPr lang="tr-TR" sz="2000" dirty="0">
              <a:latin typeface="+mn-lt"/>
            </a:endParaRPr>
          </a:p>
        </p:txBody>
      </p:sp>
      <p:sp>
        <p:nvSpPr>
          <p:cNvPr id="11" name="TextBox 16"/>
          <p:cNvSpPr txBox="1"/>
          <p:nvPr/>
        </p:nvSpPr>
        <p:spPr>
          <a:xfrm>
            <a:off x="179512"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Kendinizi Değerlendirin!</a:t>
            </a:r>
            <a:endParaRPr lang="en-US" sz="4400" dirty="0">
              <a:solidFill>
                <a:srgbClr val="FF0000"/>
              </a:solidFill>
              <a:effectLst>
                <a:outerShdw blurRad="38100" dist="38100" dir="2700000" algn="tl">
                  <a:srgbClr val="000000">
                    <a:alpha val="43137"/>
                  </a:srgbClr>
                </a:outerShdw>
              </a:effectLst>
              <a:latin typeface="+mj-lt"/>
            </a:endParaRPr>
          </a:p>
        </p:txBody>
      </p:sp>
      <p:sp>
        <p:nvSpPr>
          <p:cNvPr id="3" name="Dikdörtgen 2"/>
          <p:cNvSpPr/>
          <p:nvPr/>
        </p:nvSpPr>
        <p:spPr>
          <a:xfrm>
            <a:off x="251520" y="871552"/>
            <a:ext cx="7416824" cy="1015663"/>
          </a:xfrm>
          <a:prstGeom prst="rect">
            <a:avLst/>
          </a:prstGeom>
        </p:spPr>
        <p:txBody>
          <a:bodyPr wrap="square">
            <a:spAutoFit/>
          </a:bodyPr>
          <a:lstStyle/>
          <a:p>
            <a:r>
              <a:rPr lang="tr-TR" sz="2000" b="1" dirty="0">
                <a:solidFill>
                  <a:schemeClr val="bg1"/>
                </a:solidFill>
                <a:latin typeface="+mn-lt"/>
              </a:rPr>
              <a:t>Çocuğunuza sağlıklı yaşam alışkanlıkları kazandırma konusunda kendinizi yeterli hissediyor musunuz? Aşağıdaki kontrol listesini takip ederek kendinizi değerlendirebilirsiniz.</a:t>
            </a:r>
          </a:p>
        </p:txBody>
      </p:sp>
    </p:spTree>
    <p:extLst>
      <p:ext uri="{BB962C8B-B14F-4D97-AF65-F5344CB8AC3E}">
        <p14:creationId xmlns:p14="http://schemas.microsoft.com/office/powerpoint/2010/main" xmlns="" val="18542134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trips(downRight)">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2267744" y="2038180"/>
            <a:ext cx="6462464" cy="440120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Ø"/>
            </a:pPr>
            <a:r>
              <a:rPr lang="tr-TR" sz="2000" dirty="0">
                <a:solidFill>
                  <a:schemeClr val="lt1"/>
                </a:solidFill>
                <a:latin typeface="+mn-lt"/>
                <a:cs typeface="+mn-cs"/>
              </a:rPr>
              <a:t>Çocuğunuzun yaşına uygun olarak günde kaç saatten fazla televizyon izlemesinin zararlı olduğunu biliyor musunuz?</a:t>
            </a:r>
          </a:p>
          <a:p>
            <a:pPr marL="285750" indent="-285750">
              <a:buFont typeface="Wingdings" panose="05000000000000000000" pitchFamily="2" charset="2"/>
              <a:buChar char="Ø"/>
            </a:pPr>
            <a:r>
              <a:rPr lang="tr-TR" sz="2000" dirty="0">
                <a:solidFill>
                  <a:schemeClr val="lt1"/>
                </a:solidFill>
                <a:latin typeface="+mn-lt"/>
                <a:cs typeface="+mn-cs"/>
              </a:rPr>
              <a:t>Çocuğunuzun bir hafta içerisinde yeterince açık havadan yararlandığına emin misiniz?</a:t>
            </a:r>
          </a:p>
          <a:p>
            <a:pPr marL="285750" indent="-285750">
              <a:buFont typeface="Wingdings" panose="05000000000000000000" pitchFamily="2" charset="2"/>
              <a:buChar char="Ø"/>
            </a:pPr>
            <a:r>
              <a:rPr lang="tr-TR" sz="2000" dirty="0">
                <a:solidFill>
                  <a:schemeClr val="lt1"/>
                </a:solidFill>
                <a:latin typeface="+mn-lt"/>
                <a:cs typeface="+mn-cs"/>
              </a:rPr>
              <a:t>Çocuğunuz yaşına uygun öz bakım becerilerine (</a:t>
            </a:r>
            <a:r>
              <a:rPr lang="tr-TR" sz="2000" dirty="0" smtClean="0">
                <a:solidFill>
                  <a:schemeClr val="lt1"/>
                </a:solidFill>
                <a:latin typeface="+mn-lt"/>
                <a:cs typeface="+mn-cs"/>
              </a:rPr>
              <a:t>yeme, </a:t>
            </a:r>
            <a:r>
              <a:rPr lang="tr-TR" sz="2000" dirty="0">
                <a:solidFill>
                  <a:schemeClr val="lt1"/>
                </a:solidFill>
                <a:latin typeface="+mn-lt"/>
                <a:cs typeface="+mn-cs"/>
              </a:rPr>
              <a:t>tuvalet, giyinme, yıkanma vb.) sahip mi?</a:t>
            </a:r>
          </a:p>
          <a:p>
            <a:pPr marL="285750" indent="-285750">
              <a:buFont typeface="Wingdings" panose="05000000000000000000" pitchFamily="2" charset="2"/>
              <a:buChar char="Ø"/>
            </a:pPr>
            <a:r>
              <a:rPr lang="tr-TR" sz="2000" dirty="0">
                <a:solidFill>
                  <a:schemeClr val="lt1"/>
                </a:solidFill>
                <a:latin typeface="+mn-lt"/>
                <a:cs typeface="+mn-cs"/>
              </a:rPr>
              <a:t>Çocuğunuzun yanında sigara içer misiniz?</a:t>
            </a:r>
          </a:p>
          <a:p>
            <a:pPr marL="285750" indent="-285750">
              <a:buFont typeface="Wingdings" panose="05000000000000000000" pitchFamily="2" charset="2"/>
              <a:buChar char="Ø"/>
            </a:pPr>
            <a:r>
              <a:rPr lang="tr-TR" sz="2000" dirty="0">
                <a:solidFill>
                  <a:schemeClr val="lt1"/>
                </a:solidFill>
                <a:latin typeface="+mn-lt"/>
                <a:cs typeface="+mn-cs"/>
              </a:rPr>
              <a:t>Çocuğunuzun arkadaşlarını ve arkadaşlarının ailelerini tanıyor musunuz?</a:t>
            </a:r>
          </a:p>
          <a:p>
            <a:pPr marL="285750" indent="-285750">
              <a:buFont typeface="Wingdings" panose="05000000000000000000" pitchFamily="2" charset="2"/>
              <a:buChar char="Ø"/>
            </a:pPr>
            <a:r>
              <a:rPr lang="tr-TR" sz="2000" dirty="0">
                <a:solidFill>
                  <a:schemeClr val="lt1"/>
                </a:solidFill>
                <a:latin typeface="+mn-lt"/>
                <a:cs typeface="+mn-cs"/>
              </a:rPr>
              <a:t>Çocuğunuz sağlıksız veya uygunsuz herhangi bir şeyi yapmak veya yaptırmak için tutturduğunda ona direnebiliyor musunuz?</a:t>
            </a:r>
          </a:p>
          <a:p>
            <a:pPr marL="285750" indent="-285750">
              <a:buFont typeface="Wingdings" panose="05000000000000000000" pitchFamily="2" charset="2"/>
              <a:buChar char="Ø"/>
            </a:pPr>
            <a:r>
              <a:rPr lang="tr-TR" sz="2000" dirty="0">
                <a:solidFill>
                  <a:schemeClr val="lt1"/>
                </a:solidFill>
                <a:latin typeface="+mn-lt"/>
                <a:cs typeface="+mn-cs"/>
              </a:rPr>
              <a:t>Çocuğunuzun zihinsel sağlığını nasıl destekleyebileceğinizi biliyor musunuz?</a:t>
            </a:r>
          </a:p>
        </p:txBody>
      </p:sp>
      <p:sp>
        <p:nvSpPr>
          <p:cNvPr id="11" name="TextBox 16"/>
          <p:cNvSpPr txBox="1"/>
          <p:nvPr/>
        </p:nvSpPr>
        <p:spPr>
          <a:xfrm>
            <a:off x="179512"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Kendinizi Değerlendirin!</a:t>
            </a:r>
            <a:endParaRPr lang="en-US" sz="4400" dirty="0">
              <a:solidFill>
                <a:srgbClr val="FF0000"/>
              </a:solidFill>
              <a:effectLst>
                <a:outerShdw blurRad="38100" dist="38100" dir="2700000" algn="tl">
                  <a:srgbClr val="000000">
                    <a:alpha val="43137"/>
                  </a:srgbClr>
                </a:outerShdw>
              </a:effectLst>
              <a:latin typeface="+mj-lt"/>
            </a:endParaRPr>
          </a:p>
        </p:txBody>
      </p:sp>
      <p:sp>
        <p:nvSpPr>
          <p:cNvPr id="13" name="Dikdörtgen 2"/>
          <p:cNvSpPr/>
          <p:nvPr/>
        </p:nvSpPr>
        <p:spPr>
          <a:xfrm>
            <a:off x="251520" y="871552"/>
            <a:ext cx="7416824" cy="1015663"/>
          </a:xfrm>
          <a:prstGeom prst="rect">
            <a:avLst/>
          </a:prstGeom>
        </p:spPr>
        <p:txBody>
          <a:bodyPr wrap="square">
            <a:spAutoFit/>
          </a:bodyPr>
          <a:lstStyle/>
          <a:p>
            <a:r>
              <a:rPr lang="tr-TR" sz="2000" b="1" dirty="0">
                <a:solidFill>
                  <a:schemeClr val="bg1"/>
                </a:solidFill>
                <a:latin typeface="+mn-lt"/>
              </a:rPr>
              <a:t>Çocuğunuza sağlıklı yaşam alışkanlıkları kazandırma konusunda kendinizi yeterli hissediyor musunuz? Aşağıdaki kontrol listesini takip ederek kendinizi değerlendirebilirsiniz.</a:t>
            </a:r>
          </a:p>
        </p:txBody>
      </p:sp>
    </p:spTree>
    <p:extLst>
      <p:ext uri="{BB962C8B-B14F-4D97-AF65-F5344CB8AC3E}">
        <p14:creationId xmlns:p14="http://schemas.microsoft.com/office/powerpoint/2010/main" xmlns="" val="17371133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trips(downRight)">
                                      <p:cBhvr>
                                        <p:cTn id="31" dur="1000"/>
                                        <p:tgtEl>
                                          <p:spTgt spid="2">
                                            <p:txEl>
                                              <p:pRg st="5" end="5"/>
                                            </p:txEl>
                                          </p:spTgt>
                                        </p:tgtEl>
                                      </p:cBhvr>
                                    </p:animEffect>
                                  </p:childTnLst>
                                </p:cTn>
                              </p:par>
                            </p:childTnLst>
                          </p:cTn>
                        </p:par>
                        <p:par>
                          <p:cTn id="32" fill="hold">
                            <p:stCondLst>
                              <p:cond delay="7000"/>
                            </p:stCondLst>
                            <p:childTnLst>
                              <p:par>
                                <p:cTn id="33" presetID="18" presetClass="entr" presetSubtype="6"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Righ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2267744" y="2038180"/>
            <a:ext cx="6462464" cy="378565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Ø"/>
            </a:pPr>
            <a:r>
              <a:rPr lang="tr-TR" sz="2000" dirty="0">
                <a:solidFill>
                  <a:schemeClr val="lt1"/>
                </a:solidFill>
                <a:latin typeface="+mn-lt"/>
                <a:cs typeface="+mn-cs"/>
              </a:rPr>
              <a:t>Çocuğunuzun psikolojik sağlığını nasıl destekleyebileceğinizi biliyor musunuz?</a:t>
            </a:r>
          </a:p>
          <a:p>
            <a:pPr marL="285750" indent="-285750">
              <a:buFont typeface="Wingdings" panose="05000000000000000000" pitchFamily="2" charset="2"/>
              <a:buChar char="Ø"/>
            </a:pPr>
            <a:r>
              <a:rPr lang="tr-TR" sz="2000" dirty="0">
                <a:solidFill>
                  <a:schemeClr val="lt1"/>
                </a:solidFill>
                <a:latin typeface="+mn-lt"/>
                <a:cs typeface="+mn-cs"/>
              </a:rPr>
              <a:t>İlk yardım konusunda yeterince bilgili misiniz?</a:t>
            </a:r>
          </a:p>
          <a:p>
            <a:pPr marL="285750" indent="-285750">
              <a:buFont typeface="Wingdings" panose="05000000000000000000" pitchFamily="2" charset="2"/>
              <a:buChar char="Ø"/>
            </a:pPr>
            <a:r>
              <a:rPr lang="tr-TR" sz="2000" dirty="0">
                <a:solidFill>
                  <a:schemeClr val="lt1"/>
                </a:solidFill>
                <a:latin typeface="+mn-lt"/>
                <a:cs typeface="+mn-cs"/>
              </a:rPr>
              <a:t>Evde gerekli güvenlik tedbirlerini aldığınızdan emin misiniz?</a:t>
            </a:r>
          </a:p>
          <a:p>
            <a:pPr marL="285750" indent="-285750">
              <a:buFont typeface="Wingdings" panose="05000000000000000000" pitchFamily="2" charset="2"/>
              <a:buChar char="Ø"/>
            </a:pPr>
            <a:r>
              <a:rPr lang="tr-TR" sz="2000" dirty="0">
                <a:solidFill>
                  <a:schemeClr val="lt1"/>
                </a:solidFill>
                <a:latin typeface="+mn-lt"/>
                <a:cs typeface="+mn-cs"/>
              </a:rPr>
              <a:t>Çocuğunuzun zararlı alışkanlıklardan uzak durmasını desteklemek konusunda ona doğru bir model olduğunuzu düşünüyor musunuz?</a:t>
            </a:r>
          </a:p>
          <a:p>
            <a:pPr marL="285750" indent="-285750">
              <a:buFont typeface="Wingdings" panose="05000000000000000000" pitchFamily="2" charset="2"/>
              <a:buChar char="Ø"/>
            </a:pPr>
            <a:r>
              <a:rPr lang="tr-TR" sz="2000" dirty="0">
                <a:solidFill>
                  <a:schemeClr val="lt1"/>
                </a:solidFill>
                <a:latin typeface="+mn-lt"/>
                <a:cs typeface="+mn-cs"/>
              </a:rPr>
              <a:t>Çocuğunuzun yatma vakitlerine dikkat ediyor musunuz?</a:t>
            </a:r>
          </a:p>
          <a:p>
            <a:pPr marL="285750" indent="-285750">
              <a:buFont typeface="Wingdings" panose="05000000000000000000" pitchFamily="2" charset="2"/>
              <a:buChar char="Ø"/>
            </a:pPr>
            <a:r>
              <a:rPr lang="tr-TR" sz="2000" dirty="0">
                <a:solidFill>
                  <a:schemeClr val="lt1"/>
                </a:solidFill>
                <a:latin typeface="+mn-lt"/>
                <a:cs typeface="+mn-cs"/>
              </a:rPr>
              <a:t>Çocuğunuzun herhangi bir bağımlılığı olmadığından (madde, bilgisayar, telefon, televizyon, yeme vb.) emin misiniz?</a:t>
            </a:r>
          </a:p>
        </p:txBody>
      </p:sp>
      <p:sp>
        <p:nvSpPr>
          <p:cNvPr id="11" name="TextBox 16"/>
          <p:cNvSpPr txBox="1"/>
          <p:nvPr/>
        </p:nvSpPr>
        <p:spPr>
          <a:xfrm>
            <a:off x="107504"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Kendinizi Değerlendirin!</a:t>
            </a:r>
            <a:endParaRPr lang="en-US" sz="4400" dirty="0">
              <a:solidFill>
                <a:srgbClr val="FF0000"/>
              </a:solidFill>
              <a:effectLst>
                <a:outerShdw blurRad="38100" dist="38100" dir="2700000" algn="tl">
                  <a:srgbClr val="000000">
                    <a:alpha val="43137"/>
                  </a:srgbClr>
                </a:outerShdw>
              </a:effectLst>
              <a:latin typeface="+mj-lt"/>
            </a:endParaRPr>
          </a:p>
        </p:txBody>
      </p:sp>
      <p:sp>
        <p:nvSpPr>
          <p:cNvPr id="13" name="Dikdörtgen 2"/>
          <p:cNvSpPr/>
          <p:nvPr/>
        </p:nvSpPr>
        <p:spPr>
          <a:xfrm>
            <a:off x="179512" y="871552"/>
            <a:ext cx="7416824" cy="1015663"/>
          </a:xfrm>
          <a:prstGeom prst="rect">
            <a:avLst/>
          </a:prstGeom>
        </p:spPr>
        <p:txBody>
          <a:bodyPr wrap="square">
            <a:spAutoFit/>
          </a:bodyPr>
          <a:lstStyle/>
          <a:p>
            <a:r>
              <a:rPr lang="tr-TR" sz="2000" b="1" dirty="0">
                <a:solidFill>
                  <a:schemeClr val="bg1"/>
                </a:solidFill>
                <a:latin typeface="+mn-lt"/>
              </a:rPr>
              <a:t>Çocuğunuza sağlıklı yaşam alışkanlıkları kazandırma konusunda kendinizi yeterli hissediyor musunuz? Aşağıdaki kontrol listesini takip ederek kendinizi değerlendirebilirsiniz.</a:t>
            </a:r>
          </a:p>
        </p:txBody>
      </p:sp>
    </p:spTree>
    <p:extLst>
      <p:ext uri="{BB962C8B-B14F-4D97-AF65-F5344CB8AC3E}">
        <p14:creationId xmlns:p14="http://schemas.microsoft.com/office/powerpoint/2010/main" xmlns="" val="38636886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trips(downRight)">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2267744" y="2038180"/>
            <a:ext cx="6462464" cy="286232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Ø"/>
            </a:pPr>
            <a:r>
              <a:rPr lang="tr-TR" sz="2000" dirty="0">
                <a:solidFill>
                  <a:schemeClr val="lt1"/>
                </a:solidFill>
                <a:latin typeface="+mn-lt"/>
                <a:cs typeface="+mn-cs"/>
              </a:rPr>
              <a:t>Çocuğunuzun yemek saatlerine dikkat ediyor musunuz?</a:t>
            </a:r>
          </a:p>
          <a:p>
            <a:pPr marL="285750" indent="-285750">
              <a:buFont typeface="Wingdings" panose="05000000000000000000" pitchFamily="2" charset="2"/>
              <a:buChar char="Ø"/>
            </a:pPr>
            <a:r>
              <a:rPr lang="tr-TR" sz="2000" dirty="0">
                <a:solidFill>
                  <a:schemeClr val="lt1"/>
                </a:solidFill>
                <a:latin typeface="+mn-lt"/>
                <a:cs typeface="+mn-cs"/>
              </a:rPr>
              <a:t>Her gün en az bir öğünü (sabah, öğle, akşam fark etmez) tüm aile bir arada yiyor musunuz?</a:t>
            </a:r>
          </a:p>
          <a:p>
            <a:pPr marL="285750" indent="-285750">
              <a:buFont typeface="Wingdings" panose="05000000000000000000" pitchFamily="2" charset="2"/>
              <a:buChar char="Ø"/>
            </a:pPr>
            <a:r>
              <a:rPr lang="tr-TR" sz="2000" dirty="0">
                <a:solidFill>
                  <a:schemeClr val="lt1"/>
                </a:solidFill>
                <a:latin typeface="+mn-lt"/>
                <a:cs typeface="+mn-cs"/>
              </a:rPr>
              <a:t>Çocuğunuzun gün içinde yeterli beslendiğine emin misiniz?</a:t>
            </a:r>
          </a:p>
          <a:p>
            <a:pPr marL="285750" indent="-285750">
              <a:buFont typeface="Wingdings" panose="05000000000000000000" pitchFamily="2" charset="2"/>
              <a:buChar char="Ø"/>
            </a:pPr>
            <a:r>
              <a:rPr lang="tr-TR" sz="2000" dirty="0">
                <a:solidFill>
                  <a:schemeClr val="lt1"/>
                </a:solidFill>
                <a:latin typeface="+mn-lt"/>
                <a:cs typeface="+mn-cs"/>
              </a:rPr>
              <a:t>Çocuğunuzun gün içinde gereğinden fazla beslenmediğine, </a:t>
            </a:r>
            <a:r>
              <a:rPr lang="tr-TR" sz="2000" dirty="0" err="1">
                <a:solidFill>
                  <a:schemeClr val="lt1"/>
                </a:solidFill>
                <a:latin typeface="+mn-lt"/>
                <a:cs typeface="+mn-cs"/>
              </a:rPr>
              <a:t>obez</a:t>
            </a:r>
            <a:r>
              <a:rPr lang="tr-TR" sz="2000" dirty="0">
                <a:solidFill>
                  <a:schemeClr val="lt1"/>
                </a:solidFill>
                <a:latin typeface="+mn-lt"/>
                <a:cs typeface="+mn-cs"/>
              </a:rPr>
              <a:t> olmadığına emin misiniz?</a:t>
            </a:r>
          </a:p>
          <a:p>
            <a:pPr marL="285750" indent="-285750">
              <a:buFont typeface="Wingdings" panose="05000000000000000000" pitchFamily="2" charset="2"/>
              <a:buChar char="Ø"/>
            </a:pPr>
            <a:r>
              <a:rPr lang="tr-TR" sz="2000" dirty="0">
                <a:solidFill>
                  <a:schemeClr val="lt1"/>
                </a:solidFill>
                <a:latin typeface="+mn-lt"/>
                <a:cs typeface="+mn-cs"/>
              </a:rPr>
              <a:t>Çocuğunuzun boş zamanlarını faydalı bir şekilde geçirdiğinden emin misiniz?</a:t>
            </a:r>
          </a:p>
        </p:txBody>
      </p:sp>
      <p:sp>
        <p:nvSpPr>
          <p:cNvPr id="11" name="TextBox 16"/>
          <p:cNvSpPr txBox="1"/>
          <p:nvPr/>
        </p:nvSpPr>
        <p:spPr>
          <a:xfrm>
            <a:off x="144016"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Kendinizi Değerlendirin!</a:t>
            </a:r>
            <a:endParaRPr lang="en-US" sz="4400" dirty="0">
              <a:solidFill>
                <a:srgbClr val="FF0000"/>
              </a:solidFill>
              <a:effectLst>
                <a:outerShdw blurRad="38100" dist="38100" dir="2700000" algn="tl">
                  <a:srgbClr val="000000">
                    <a:alpha val="43137"/>
                  </a:srgbClr>
                </a:outerShdw>
              </a:effectLst>
              <a:latin typeface="+mj-lt"/>
            </a:endParaRPr>
          </a:p>
        </p:txBody>
      </p:sp>
      <p:sp>
        <p:nvSpPr>
          <p:cNvPr id="3" name="Dikdörtgen 2"/>
          <p:cNvSpPr/>
          <p:nvPr/>
        </p:nvSpPr>
        <p:spPr>
          <a:xfrm>
            <a:off x="179512" y="871552"/>
            <a:ext cx="7416824" cy="1015663"/>
          </a:xfrm>
          <a:prstGeom prst="rect">
            <a:avLst/>
          </a:prstGeom>
        </p:spPr>
        <p:txBody>
          <a:bodyPr wrap="square">
            <a:spAutoFit/>
          </a:bodyPr>
          <a:lstStyle/>
          <a:p>
            <a:r>
              <a:rPr lang="tr-TR" sz="2000" b="1" dirty="0">
                <a:solidFill>
                  <a:schemeClr val="bg1"/>
                </a:solidFill>
                <a:latin typeface="+mn-lt"/>
              </a:rPr>
              <a:t>Çocuğunuza sağlıklı yaşam alışkanlıkları kazandırma konusunda kendinizi yeterli hissediyor musunuz? Aşağıdaki kontrol listesini takip ederek kendinizi değerlendirebilirsiniz.</a:t>
            </a:r>
          </a:p>
        </p:txBody>
      </p:sp>
    </p:spTree>
    <p:extLst>
      <p:ext uri="{BB962C8B-B14F-4D97-AF65-F5344CB8AC3E}">
        <p14:creationId xmlns:p14="http://schemas.microsoft.com/office/powerpoint/2010/main" xmlns="" val="3192945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1386211" y="908720"/>
            <a:ext cx="6344387" cy="1815882"/>
          </a:xfrm>
          <a:prstGeom prst="rect">
            <a:avLst/>
          </a:prstGeom>
          <a:noFill/>
        </p:spPr>
        <p:txBody>
          <a:bodyPr wrap="square" rtlCol="0">
            <a:spAutoFit/>
          </a:bodyPr>
          <a:lstStyle/>
          <a:p>
            <a:r>
              <a:rPr lang="en-US" sz="2800" dirty="0" err="1">
                <a:latin typeface="+mn-lt"/>
              </a:rPr>
              <a:t>Sağlıklı</a:t>
            </a:r>
            <a:r>
              <a:rPr lang="en-US" sz="2800" dirty="0">
                <a:latin typeface="+mn-lt"/>
              </a:rPr>
              <a:t> </a:t>
            </a:r>
            <a:r>
              <a:rPr lang="en-US" sz="2800" dirty="0" err="1">
                <a:latin typeface="+mn-lt"/>
              </a:rPr>
              <a:t>beslenmenin</a:t>
            </a:r>
            <a:r>
              <a:rPr lang="en-US" sz="2800" dirty="0">
                <a:latin typeface="+mn-lt"/>
              </a:rPr>
              <a:t> </a:t>
            </a:r>
            <a:r>
              <a:rPr lang="tr-TR" sz="2800" dirty="0" smtClean="0">
                <a:latin typeface="+mn-lt"/>
              </a:rPr>
              <a:t/>
            </a:r>
            <a:br>
              <a:rPr lang="tr-TR" sz="2800" dirty="0" smtClean="0">
                <a:latin typeface="+mn-lt"/>
              </a:rPr>
            </a:br>
            <a:r>
              <a:rPr lang="en-US" sz="2800" dirty="0" err="1" smtClean="0">
                <a:latin typeface="+mn-lt"/>
              </a:rPr>
              <a:t>iki</a:t>
            </a:r>
            <a:r>
              <a:rPr lang="en-US" sz="2800" dirty="0" smtClean="0">
                <a:latin typeface="+mn-lt"/>
              </a:rPr>
              <a:t> </a:t>
            </a:r>
            <a:r>
              <a:rPr lang="en-US" sz="2800" dirty="0" err="1">
                <a:latin typeface="+mn-lt"/>
              </a:rPr>
              <a:t>temel</a:t>
            </a:r>
            <a:r>
              <a:rPr lang="en-US" sz="2800" dirty="0">
                <a:latin typeface="+mn-lt"/>
              </a:rPr>
              <a:t> </a:t>
            </a:r>
            <a:r>
              <a:rPr lang="en-US" sz="2800" dirty="0" err="1">
                <a:latin typeface="+mn-lt"/>
              </a:rPr>
              <a:t>unsuru</a:t>
            </a:r>
            <a:r>
              <a:rPr lang="en-US" sz="2800" dirty="0">
                <a:latin typeface="+mn-lt"/>
              </a:rPr>
              <a:t>:</a:t>
            </a:r>
          </a:p>
          <a:p>
            <a:pPr marL="457200" indent="-457200">
              <a:buFont typeface="Wingdings" panose="05000000000000000000" pitchFamily="2" charset="2"/>
              <a:buChar char="Ø"/>
            </a:pPr>
            <a:r>
              <a:rPr lang="en-US" sz="2800" dirty="0" err="1">
                <a:latin typeface="+mn-lt"/>
              </a:rPr>
              <a:t>Yeterli</a:t>
            </a:r>
            <a:r>
              <a:rPr lang="en-US" sz="2800" dirty="0">
                <a:latin typeface="+mn-lt"/>
              </a:rPr>
              <a:t> </a:t>
            </a:r>
            <a:r>
              <a:rPr lang="en-US" sz="2800" dirty="0" err="1">
                <a:latin typeface="+mn-lt"/>
              </a:rPr>
              <a:t>beslenme</a:t>
            </a:r>
            <a:endParaRPr lang="en-US" sz="2800" dirty="0">
              <a:latin typeface="+mn-lt"/>
            </a:endParaRPr>
          </a:p>
          <a:p>
            <a:pPr marL="457200" indent="-457200">
              <a:buFont typeface="Wingdings" panose="05000000000000000000" pitchFamily="2" charset="2"/>
              <a:buChar char="Ø"/>
            </a:pPr>
            <a:r>
              <a:rPr lang="en-US" sz="2800" dirty="0" err="1">
                <a:latin typeface="+mn-lt"/>
              </a:rPr>
              <a:t>Dengeli</a:t>
            </a:r>
            <a:r>
              <a:rPr lang="en-US" sz="2800" dirty="0">
                <a:latin typeface="+mn-lt"/>
              </a:rPr>
              <a:t> </a:t>
            </a:r>
            <a:r>
              <a:rPr lang="en-US" sz="2800" dirty="0" err="1">
                <a:latin typeface="+mn-lt"/>
              </a:rPr>
              <a:t>beslenme</a:t>
            </a:r>
            <a:endParaRPr lang="en-US" sz="2800" dirty="0">
              <a:latin typeface="+mn-lt"/>
            </a:endParaRPr>
          </a:p>
        </p:txBody>
      </p:sp>
      <p:sp>
        <p:nvSpPr>
          <p:cNvPr id="7" name="TextBox 6"/>
          <p:cNvSpPr txBox="1"/>
          <p:nvPr/>
        </p:nvSpPr>
        <p:spPr>
          <a:xfrm>
            <a:off x="1331640" y="188640"/>
            <a:ext cx="7658590"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Sağlıklı</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Beslen</a:t>
            </a:r>
            <a:r>
              <a:rPr lang="en-US" sz="4000" dirty="0">
                <a:solidFill>
                  <a:srgbClr val="FF0000"/>
                </a:solidFill>
                <a:effectLst>
                  <a:outerShdw blurRad="38100" dist="38100" dir="2700000" algn="tl">
                    <a:srgbClr val="000000">
                      <a:alpha val="43137"/>
                    </a:srgbClr>
                  </a:outerShdw>
                </a:effectLst>
                <a:latin typeface="+mj-lt"/>
              </a:rPr>
              <a:t>!</a:t>
            </a:r>
          </a:p>
        </p:txBody>
      </p:sp>
      <p:sp>
        <p:nvSpPr>
          <p:cNvPr id="5" name="14 Dikdörtgen"/>
          <p:cNvSpPr>
            <a:spLocks noChangeArrowheads="1"/>
          </p:cNvSpPr>
          <p:nvPr/>
        </p:nvSpPr>
        <p:spPr bwMode="auto">
          <a:xfrm>
            <a:off x="6364605" y="4847796"/>
            <a:ext cx="2311851" cy="1015663"/>
          </a:xfrm>
          <a:prstGeom prst="rect">
            <a:avLst/>
          </a:prstGeom>
          <a:solidFill>
            <a:schemeClr val="accent2">
              <a:alpha val="70000"/>
            </a:schemeClr>
          </a:solidFill>
          <a:ln>
            <a:noFill/>
          </a:ln>
          <a:extLst/>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6000" b="1" dirty="0" smtClean="0">
                <a:solidFill>
                  <a:schemeClr val="bg1"/>
                </a:solidFill>
                <a:latin typeface="Calibri" panose="020F0502020204030204" pitchFamily="34" charset="0"/>
              </a:rPr>
              <a:t>Nedir?</a:t>
            </a:r>
            <a:endParaRPr lang="tr-TR" sz="6000" b="1" dirty="0">
              <a:solidFill>
                <a:schemeClr val="bg1"/>
              </a:solidFill>
              <a:latin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12105" y="5156173"/>
            <a:ext cx="952500" cy="542925"/>
          </a:xfrm>
          <a:prstGeom prst="rect">
            <a:avLst/>
          </a:prstGeom>
          <a:effectLst>
            <a:glow rad="63500">
              <a:schemeClr val="tx1">
                <a:alpha val="40000"/>
              </a:schemeClr>
            </a:glow>
          </a:effectLst>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2</a:t>
              </a:r>
              <a:endParaRPr lang="en-US" sz="4000" b="1" dirty="0">
                <a:solidFill>
                  <a:schemeClr val="bg1"/>
                </a:solidFill>
                <a:latin typeface="+mn-lt"/>
              </a:endParaRPr>
            </a:p>
          </p:txBody>
        </p:sp>
      </p:grpSp>
      <p:sp>
        <p:nvSpPr>
          <p:cNvPr id="15" name="14 Dikdörtgen"/>
          <p:cNvSpPr>
            <a:spLocks noChangeArrowheads="1"/>
          </p:cNvSpPr>
          <p:nvPr/>
        </p:nvSpPr>
        <p:spPr bwMode="auto">
          <a:xfrm>
            <a:off x="395536" y="4648559"/>
            <a:ext cx="4608954" cy="1569660"/>
          </a:xfrm>
          <a:prstGeom prst="rect">
            <a:avLst/>
          </a:prstGeom>
          <a:solidFill>
            <a:schemeClr val="dk1">
              <a:alpha val="70000"/>
            </a:schemeClr>
          </a:solidFill>
          <a:ln>
            <a:noFill/>
          </a:ln>
          <a:extLst/>
        </p:spPr>
        <p:style>
          <a:lnRef idx="2">
            <a:schemeClr val="dk1">
              <a:shade val="50000"/>
            </a:schemeClr>
          </a:lnRef>
          <a:fillRef idx="1">
            <a:schemeClr val="dk1"/>
          </a:fillRef>
          <a:effectRef idx="0">
            <a:schemeClr val="dk1"/>
          </a:effectRef>
          <a:fontRef idx="minor">
            <a:schemeClr val="lt1"/>
          </a:fontRef>
        </p:style>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4800" b="1" dirty="0" smtClean="0">
                <a:solidFill>
                  <a:schemeClr val="bg1"/>
                </a:solidFill>
                <a:latin typeface="Calibri" panose="020F0502020204030204" pitchFamily="34" charset="0"/>
              </a:rPr>
              <a:t>Yeterli Beslenme</a:t>
            </a:r>
          </a:p>
          <a:p>
            <a:pPr eaLnBrk="1" hangingPunct="1"/>
            <a:r>
              <a:rPr lang="tr-TR" sz="4800" b="1" dirty="0" smtClean="0">
                <a:solidFill>
                  <a:schemeClr val="bg1"/>
                </a:solidFill>
                <a:latin typeface="Calibri" panose="020F0502020204030204" pitchFamily="34" charset="0"/>
              </a:rPr>
              <a:t>Sağlıklı Beslenme</a:t>
            </a:r>
            <a:endParaRPr lang="tr-TR" sz="4800" b="1" dirty="0">
              <a:solidFill>
                <a:schemeClr val="bg1"/>
              </a:solidFill>
              <a:latin typeface="Calibri" panose="020F0502020204030204" pitchFamily="34" charset="0"/>
            </a:endParaRPr>
          </a:p>
        </p:txBody>
      </p:sp>
      <p:sp>
        <p:nvSpPr>
          <p:cNvPr id="16" name="TextBox 15"/>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26292094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35" presetClass="emph" presetSubtype="0" repeatCount="indefinite" fill="hold" grpId="1" nodeType="afterEffect">
                                  <p:stCondLst>
                                    <p:cond delay="0"/>
                                  </p:stCondLst>
                                  <p:endCondLst>
                                    <p:cond evt="onNext" delay="0">
                                      <p:tgtEl>
                                        <p:sldTgt/>
                                      </p:tgtEl>
                                    </p:cond>
                                  </p:endCondLst>
                                  <p:childTnLst>
                                    <p:anim calcmode="discrete" valueType="str">
                                      <p:cBhvr>
                                        <p:cTn id="24"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P spid="5" grpId="1"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6891456" y="413821"/>
            <a:ext cx="2252544" cy="440120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smtClean="0"/>
              <a:t>Çocuğunuzun </a:t>
            </a:r>
            <a:r>
              <a:rPr lang="tr-TR" sz="2000" dirty="0"/>
              <a:t>üzerinde ne kadar büyük bir etkiniz olduğunu unutmayın. Siz sağlıklı yaşama ve hastalıklardan korunma konusunda özenli davranırsanız çocuğunuz da bu alışkanlıklarınıza kolaylıkla uyum sağlayacaktır.</a:t>
            </a:r>
          </a:p>
        </p:txBody>
      </p:sp>
      <p:sp>
        <p:nvSpPr>
          <p:cNvPr id="11" name="TextBox 16"/>
          <p:cNvSpPr txBox="1"/>
          <p:nvPr/>
        </p:nvSpPr>
        <p:spPr>
          <a:xfrm>
            <a:off x="611560" y="282729"/>
            <a:ext cx="3024336"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Örnek Olun!</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2858919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2286000" y="1305342"/>
            <a:ext cx="6462464" cy="1938992"/>
          </a:xfrm>
          <a:prstGeom prst="rect">
            <a:avLst/>
          </a:prstGeom>
          <a:solidFill>
            <a:schemeClr val="tx1">
              <a:alpha val="80000"/>
            </a:schemeClr>
          </a:solidFill>
        </p:spPr>
        <p:txBody>
          <a:bodyPr wrap="square">
            <a:spAutoFit/>
          </a:bodyPr>
          <a:lstStyle/>
          <a:p>
            <a:r>
              <a:rPr lang="tr-TR" sz="2000" dirty="0">
                <a:solidFill>
                  <a:schemeClr val="bg1"/>
                </a:solidFill>
                <a:latin typeface="+mn-lt"/>
              </a:rPr>
              <a:t>Çocuğunuzun </a:t>
            </a:r>
            <a:r>
              <a:rPr lang="tr-TR" sz="2000" dirty="0" smtClean="0">
                <a:solidFill>
                  <a:schemeClr val="bg1"/>
                </a:solidFill>
                <a:latin typeface="+mn-lt"/>
              </a:rPr>
              <a:t>sağlıklı yaşamasına destek olun. Örneğin sporla </a:t>
            </a:r>
            <a:r>
              <a:rPr lang="tr-TR" sz="2000" dirty="0">
                <a:solidFill>
                  <a:schemeClr val="bg1"/>
                </a:solidFill>
                <a:latin typeface="+mn-lt"/>
              </a:rPr>
              <a:t>uğraşmasını teşvik edin. Eğer ilgilendiği bir spor dalı yoksa en azından düzenli olarak egzersiz yapmasını sağlayabilirsiniz. Hatta bu egzersizleri siz de onunla birlikte yaptığınızda hem onu motive etmiş hem de kendi sağlığınızı desteklemiş olursunuz.</a:t>
            </a:r>
          </a:p>
        </p:txBody>
      </p:sp>
      <p:sp>
        <p:nvSpPr>
          <p:cNvPr id="11" name="TextBox 16"/>
          <p:cNvSpPr txBox="1"/>
          <p:nvPr/>
        </p:nvSpPr>
        <p:spPr>
          <a:xfrm>
            <a:off x="179512"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Destek Olun!</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9982730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1198126" y="2465281"/>
            <a:ext cx="7272808" cy="3170099"/>
          </a:xfrm>
          <a:prstGeom prst="rect">
            <a:avLst/>
          </a:prstGeom>
          <a:solidFill>
            <a:schemeClr val="tx1">
              <a:alpha val="70000"/>
            </a:schemeClr>
          </a:solidFill>
        </p:spPr>
        <p:txBody>
          <a:bodyPr wrap="square">
            <a:spAutoFit/>
          </a:bodyPr>
          <a:lstStyle/>
          <a:p>
            <a:pPr marL="285750" indent="-285750">
              <a:buFont typeface="Wingdings" panose="05000000000000000000" pitchFamily="2" charset="2"/>
              <a:buChar char="Ø"/>
            </a:pPr>
            <a:r>
              <a:rPr lang="tr-TR" sz="2000" dirty="0">
                <a:solidFill>
                  <a:schemeClr val="bg1"/>
                </a:solidFill>
                <a:latin typeface="+mn-lt"/>
              </a:rPr>
              <a:t>Çocuğunuza sağlıklı olmak için neleri yapmaması gerektiğini anlatın.</a:t>
            </a:r>
          </a:p>
          <a:p>
            <a:pPr marL="285750" indent="-285750">
              <a:buFont typeface="Wingdings" panose="05000000000000000000" pitchFamily="2" charset="2"/>
              <a:buChar char="Ø"/>
            </a:pPr>
            <a:r>
              <a:rPr lang="tr-TR" sz="2000" dirty="0">
                <a:solidFill>
                  <a:schemeClr val="bg1"/>
                </a:solidFill>
                <a:latin typeface="+mn-lt"/>
              </a:rPr>
              <a:t>Çocuğunuzun uyku düzenine dikkat edin ve yeterli uyumasını sağlayın.</a:t>
            </a:r>
          </a:p>
          <a:p>
            <a:pPr marL="285750" indent="-285750">
              <a:buFont typeface="Wingdings" panose="05000000000000000000" pitchFamily="2" charset="2"/>
              <a:buChar char="Ø"/>
            </a:pPr>
            <a:r>
              <a:rPr lang="tr-TR" sz="2000" dirty="0">
                <a:solidFill>
                  <a:schemeClr val="bg1"/>
                </a:solidFill>
                <a:latin typeface="+mn-lt"/>
              </a:rPr>
              <a:t>Mümkün olduğu kadar günlük bakımını kendisinin sürdürmesine ve bu konuya özen göstermesine gayret edin.</a:t>
            </a:r>
          </a:p>
          <a:p>
            <a:pPr marL="285750" indent="-285750">
              <a:buFont typeface="Wingdings" panose="05000000000000000000" pitchFamily="2" charset="2"/>
              <a:buChar char="Ø"/>
            </a:pPr>
            <a:r>
              <a:rPr lang="tr-TR" sz="2000" dirty="0" smtClean="0">
                <a:solidFill>
                  <a:schemeClr val="bg1"/>
                </a:solidFill>
                <a:latin typeface="+mn-lt"/>
              </a:rPr>
              <a:t>Egzersiz yapması hususunda teşvik edici olun.</a:t>
            </a:r>
          </a:p>
          <a:p>
            <a:pPr marL="285750" indent="-285750">
              <a:buFont typeface="Wingdings" panose="05000000000000000000" pitchFamily="2" charset="2"/>
              <a:buChar char="Ø"/>
            </a:pPr>
            <a:r>
              <a:rPr lang="tr-TR" sz="2000" dirty="0" smtClean="0">
                <a:solidFill>
                  <a:schemeClr val="bg1"/>
                </a:solidFill>
                <a:latin typeface="+mn-lt"/>
              </a:rPr>
              <a:t>Kıyafet seçiminde sağlıklı seçimler yapmasına rehberlik edin.</a:t>
            </a:r>
          </a:p>
          <a:p>
            <a:pPr marL="285750" indent="-285750">
              <a:buFont typeface="Wingdings" panose="05000000000000000000" pitchFamily="2" charset="2"/>
              <a:buChar char="Ø"/>
            </a:pPr>
            <a:r>
              <a:rPr lang="tr-TR" sz="2000" dirty="0" smtClean="0">
                <a:solidFill>
                  <a:schemeClr val="bg1"/>
                </a:solidFill>
                <a:latin typeface="+mn-lt"/>
              </a:rPr>
              <a:t>Çocuğunuzu </a:t>
            </a:r>
            <a:r>
              <a:rPr lang="tr-TR" sz="2000" dirty="0">
                <a:solidFill>
                  <a:schemeClr val="bg1"/>
                </a:solidFill>
                <a:latin typeface="+mn-lt"/>
              </a:rPr>
              <a:t>zararlı alışkanlıklar ve sağlığımıza etkileri konusunda düzenli olarak bilgilendirin.</a:t>
            </a:r>
          </a:p>
        </p:txBody>
      </p:sp>
      <p:sp>
        <p:nvSpPr>
          <p:cNvPr id="11" name="TextBox 16"/>
          <p:cNvSpPr txBox="1"/>
          <p:nvPr/>
        </p:nvSpPr>
        <p:spPr>
          <a:xfrm>
            <a:off x="107504" y="188640"/>
            <a:ext cx="7668344" cy="1446550"/>
          </a:xfrm>
          <a:prstGeom prst="rect">
            <a:avLst/>
          </a:prstGeom>
          <a:noFill/>
        </p:spPr>
        <p:txBody>
          <a:bodyPr wrap="square" rtlCol="0">
            <a:spAutoFit/>
          </a:bodyPr>
          <a:lstStyle/>
          <a:p>
            <a:r>
              <a:rPr lang="tr-TR" sz="4400" dirty="0">
                <a:solidFill>
                  <a:srgbClr val="FF0000"/>
                </a:solidFill>
                <a:effectLst>
                  <a:outerShdw blurRad="38100" dist="38100" dir="2700000" algn="tl">
                    <a:srgbClr val="000000">
                      <a:alpha val="43137"/>
                    </a:srgbClr>
                  </a:outerShdw>
                </a:effectLst>
                <a:latin typeface="+mj-lt"/>
              </a:rPr>
              <a:t>Çocuğunuza </a:t>
            </a:r>
            <a:r>
              <a:rPr lang="tr-TR" sz="4400" dirty="0" smtClean="0">
                <a:solidFill>
                  <a:srgbClr val="FF0000"/>
                </a:solidFill>
                <a:effectLst>
                  <a:outerShdw blurRad="38100" dist="38100" dir="2700000" algn="tl">
                    <a:srgbClr val="000000">
                      <a:alpha val="43137"/>
                    </a:srgbClr>
                  </a:outerShdw>
                </a:effectLst>
                <a:latin typeface="+mj-lt"/>
              </a:rPr>
              <a:t>Sağlıklı Yaşama Yeterlilikleri </a:t>
            </a:r>
            <a:r>
              <a:rPr lang="tr-TR" sz="4400" dirty="0">
                <a:solidFill>
                  <a:srgbClr val="FF0000"/>
                </a:solidFill>
                <a:effectLst>
                  <a:outerShdw blurRad="38100" dist="38100" dir="2700000" algn="tl">
                    <a:srgbClr val="000000">
                      <a:alpha val="43137"/>
                    </a:srgbClr>
                  </a:outerShdw>
                </a:effectLst>
                <a:latin typeface="+mj-lt"/>
              </a:rPr>
              <a:t>Kazandırın!</a:t>
            </a:r>
          </a:p>
        </p:txBody>
      </p:sp>
    </p:spTree>
    <p:extLst>
      <p:ext uri="{BB962C8B-B14F-4D97-AF65-F5344CB8AC3E}">
        <p14:creationId xmlns:p14="http://schemas.microsoft.com/office/powerpoint/2010/main" xmlns="" val="4041273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1000"/>
                                        <p:tgtEl>
                                          <p:spTgt spid="2">
                                            <p:txEl>
                                              <p:pRg st="4" end="4"/>
                                            </p:txEl>
                                          </p:spTgt>
                                        </p:tgtEl>
                                      </p:cBhvr>
                                    </p:animEffect>
                                  </p:childTnLst>
                                </p:cTn>
                              </p:par>
                            </p:childTnLst>
                          </p:cTn>
                        </p:par>
                        <p:par>
                          <p:cTn id="28" fill="hold">
                            <p:stCondLst>
                              <p:cond delay="6000"/>
                            </p:stCondLst>
                            <p:childTnLst>
                              <p:par>
                                <p:cTn id="29" presetID="18" presetClass="entr" presetSubtype="6"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trips(downRight)">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1471365" y="1823830"/>
            <a:ext cx="7349108" cy="2862322"/>
          </a:xfrm>
          <a:prstGeom prst="rect">
            <a:avLst/>
          </a:prstGeom>
        </p:spPr>
        <p:txBody>
          <a:bodyPr wrap="square">
            <a:spAutoFit/>
          </a:bodyPr>
          <a:lstStyle/>
          <a:p>
            <a:pPr marL="285750" indent="-285750">
              <a:buFont typeface="Wingdings" panose="05000000000000000000" pitchFamily="2" charset="2"/>
              <a:buChar char="Ø"/>
            </a:pPr>
            <a:r>
              <a:rPr lang="tr-TR" sz="2000" dirty="0" smtClean="0">
                <a:solidFill>
                  <a:schemeClr val="bg1"/>
                </a:solidFill>
                <a:latin typeface="+mn-lt"/>
              </a:rPr>
              <a:t>Çocuğunuza dengeli ve yeterli beslenme bilgi ve duyarlılığı kazandırı</a:t>
            </a:r>
            <a:r>
              <a:rPr lang="tr-TR" sz="2000" dirty="0">
                <a:solidFill>
                  <a:schemeClr val="bg1"/>
                </a:solidFill>
                <a:latin typeface="+mn-lt"/>
              </a:rPr>
              <a:t>n</a:t>
            </a:r>
            <a:r>
              <a:rPr lang="tr-TR" sz="2000" dirty="0" smtClean="0">
                <a:solidFill>
                  <a:schemeClr val="bg1"/>
                </a:solidFill>
                <a:latin typeface="+mn-lt"/>
              </a:rPr>
              <a:t>.</a:t>
            </a:r>
          </a:p>
          <a:p>
            <a:pPr marL="285750" indent="-285750">
              <a:buFont typeface="Wingdings" panose="05000000000000000000" pitchFamily="2" charset="2"/>
              <a:buChar char="Ø"/>
            </a:pPr>
            <a:r>
              <a:rPr lang="tr-TR" sz="2000" dirty="0" smtClean="0">
                <a:solidFill>
                  <a:schemeClr val="bg1"/>
                </a:solidFill>
                <a:latin typeface="+mn-lt"/>
              </a:rPr>
              <a:t>Çocuğunuza </a:t>
            </a:r>
            <a:r>
              <a:rPr lang="tr-TR" sz="2000" dirty="0">
                <a:solidFill>
                  <a:schemeClr val="bg1"/>
                </a:solidFill>
                <a:latin typeface="+mn-lt"/>
              </a:rPr>
              <a:t>yaşına uygun olarak ne yemesi gerektiğini anlatın ve bunu uygulamasına yardımcı olun.</a:t>
            </a:r>
          </a:p>
          <a:p>
            <a:pPr marL="285750" indent="-285750">
              <a:buFont typeface="Wingdings" panose="05000000000000000000" pitchFamily="2" charset="2"/>
              <a:buChar char="Ø"/>
            </a:pPr>
            <a:r>
              <a:rPr lang="tr-TR" sz="2000" dirty="0" smtClean="0">
                <a:solidFill>
                  <a:schemeClr val="bg1"/>
                </a:solidFill>
                <a:latin typeface="+mn-lt"/>
              </a:rPr>
              <a:t>Yemeği </a:t>
            </a:r>
            <a:r>
              <a:rPr lang="tr-TR" sz="2000" dirty="0">
                <a:solidFill>
                  <a:schemeClr val="bg1"/>
                </a:solidFill>
                <a:latin typeface="+mn-lt"/>
              </a:rPr>
              <a:t>çocuğunuza bir ödül olarak sunmaktan </a:t>
            </a:r>
            <a:r>
              <a:rPr lang="tr-TR" sz="2000" dirty="0" smtClean="0">
                <a:solidFill>
                  <a:schemeClr val="bg1"/>
                </a:solidFill>
                <a:latin typeface="+mn-lt"/>
              </a:rPr>
              <a:t>kaçının.</a:t>
            </a:r>
          </a:p>
          <a:p>
            <a:pPr marL="285750" indent="-285750">
              <a:buFont typeface="Wingdings" panose="05000000000000000000" pitchFamily="2" charset="2"/>
              <a:buChar char="Ø"/>
            </a:pPr>
            <a:r>
              <a:rPr lang="tr-TR" sz="2000" dirty="0" smtClean="0">
                <a:solidFill>
                  <a:schemeClr val="bg1"/>
                </a:solidFill>
                <a:latin typeface="+mn-lt"/>
              </a:rPr>
              <a:t>Çocuğunuza sağlıksız </a:t>
            </a:r>
            <a:r>
              <a:rPr lang="tr-TR" sz="2000" dirty="0">
                <a:solidFill>
                  <a:schemeClr val="bg1"/>
                </a:solidFill>
                <a:latin typeface="+mn-lt"/>
              </a:rPr>
              <a:t>olan gıdalardan uzak durmayı öğretin</a:t>
            </a:r>
            <a:r>
              <a:rPr lang="tr-TR" sz="2000" dirty="0" smtClean="0">
                <a:solidFill>
                  <a:schemeClr val="bg1"/>
                </a:solidFill>
                <a:latin typeface="+mn-lt"/>
              </a:rPr>
              <a:t>.</a:t>
            </a:r>
          </a:p>
          <a:p>
            <a:pPr marL="285750" indent="-285750">
              <a:buFont typeface="Wingdings" panose="05000000000000000000" pitchFamily="2" charset="2"/>
              <a:buChar char="Ø"/>
            </a:pPr>
            <a:r>
              <a:rPr lang="tr-TR" sz="2000" dirty="0" smtClean="0">
                <a:solidFill>
                  <a:schemeClr val="bg1"/>
                </a:solidFill>
                <a:latin typeface="+mn-lt"/>
              </a:rPr>
              <a:t>Çocuğunuza gıda seçim yeterlilikleri (gıdaların </a:t>
            </a:r>
            <a:r>
              <a:rPr lang="tr-TR" sz="2000" dirty="0">
                <a:solidFill>
                  <a:schemeClr val="bg1"/>
                </a:solidFill>
                <a:latin typeface="+mn-lt"/>
              </a:rPr>
              <a:t>son kullanma tarihlerini kontrol etmeyi, içerdiği besin gruplarını paketin üstünden okumayı </a:t>
            </a:r>
            <a:r>
              <a:rPr lang="tr-TR" sz="2000" dirty="0" smtClean="0">
                <a:solidFill>
                  <a:schemeClr val="bg1"/>
                </a:solidFill>
                <a:latin typeface="+mn-lt"/>
              </a:rPr>
              <a:t>vb.) kazandırın.</a:t>
            </a:r>
            <a:endParaRPr lang="tr-TR" sz="2000" dirty="0">
              <a:solidFill>
                <a:schemeClr val="bg1"/>
              </a:solidFill>
              <a:latin typeface="+mn-lt"/>
            </a:endParaRPr>
          </a:p>
        </p:txBody>
      </p:sp>
      <p:sp>
        <p:nvSpPr>
          <p:cNvPr id="11" name="TextBox 16"/>
          <p:cNvSpPr txBox="1"/>
          <p:nvPr/>
        </p:nvSpPr>
        <p:spPr>
          <a:xfrm>
            <a:off x="179512" y="188640"/>
            <a:ext cx="7668344" cy="1446550"/>
          </a:xfrm>
          <a:prstGeom prst="rect">
            <a:avLst/>
          </a:prstGeom>
          <a:noFill/>
        </p:spPr>
        <p:txBody>
          <a:bodyPr wrap="square" rtlCol="0">
            <a:spAutoFit/>
          </a:bodyPr>
          <a:lstStyle/>
          <a:p>
            <a:r>
              <a:rPr lang="tr-TR" sz="4400" dirty="0">
                <a:solidFill>
                  <a:srgbClr val="FF0000"/>
                </a:solidFill>
                <a:latin typeface="+mj-lt"/>
              </a:rPr>
              <a:t>Çocuğunuza Beslenme Yeterlilikleri Kazandırın!</a:t>
            </a:r>
          </a:p>
        </p:txBody>
      </p:sp>
    </p:spTree>
    <p:extLst>
      <p:ext uri="{BB962C8B-B14F-4D97-AF65-F5344CB8AC3E}">
        <p14:creationId xmlns:p14="http://schemas.microsoft.com/office/powerpoint/2010/main" xmlns="" val="32338308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000"/>
                                        <p:tgtEl>
                                          <p:spTgt spid="2">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1000"/>
                                        <p:tgtEl>
                                          <p:spTgt spid="2">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1000"/>
                                        <p:tgtEl>
                                          <p:spTgt spid="2">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trips(downRight)">
                                      <p:cBhvr>
                                        <p:cTn id="19" dur="1000"/>
                                        <p:tgtEl>
                                          <p:spTgt spid="2">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strips(downRight)">
                                      <p:cBhvr>
                                        <p:cTn id="2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1619672" y="1353495"/>
            <a:ext cx="3528392" cy="193899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a:latin typeface="+mn-lt"/>
              </a:rPr>
              <a:t>Çocuğunuzu doktora götürmek için hastalanmasını beklemeyin. Düzenli aralıklarla çocuğunuzun fiziksel sağlığını kontrol ettirin. Bunun için aile hekimlerinden yardım alabilirsiniz.</a:t>
            </a:r>
          </a:p>
        </p:txBody>
      </p:sp>
      <p:sp>
        <p:nvSpPr>
          <p:cNvPr id="11" name="TextBox 16"/>
          <p:cNvSpPr txBox="1"/>
          <p:nvPr/>
        </p:nvSpPr>
        <p:spPr>
          <a:xfrm>
            <a:off x="107504"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Önlem Alın!</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24535522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2286000" y="1305342"/>
            <a:ext cx="3942184" cy="255454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a:t>Çocuğunuzun psikolojik desteğe ihtiyacı olduğunu düşünüyorsanız bunu geciktirmeyin. Bu konuda okul rehberlik servislerine danışabilir, Rehberlik ve Araştırma Merkezleri’ne baş vurabilir, devlet hastanelerinin ilgili servislerinden yardım alabilirsiniz.</a:t>
            </a:r>
          </a:p>
        </p:txBody>
      </p:sp>
      <p:sp>
        <p:nvSpPr>
          <p:cNvPr id="11" name="TextBox 16"/>
          <p:cNvSpPr txBox="1"/>
          <p:nvPr/>
        </p:nvSpPr>
        <p:spPr>
          <a:xfrm>
            <a:off x="144016" y="188640"/>
            <a:ext cx="7668344" cy="769441"/>
          </a:xfrm>
          <a:prstGeom prst="rect">
            <a:avLst/>
          </a:prstGeom>
          <a:noFill/>
        </p:spPr>
        <p:txBody>
          <a:bodyPr wrap="square" rtlCol="0">
            <a:spAutoFit/>
          </a:bodyPr>
          <a:lstStyle/>
          <a:p>
            <a:r>
              <a:rPr lang="tr-TR" sz="4400" dirty="0" smtClean="0">
                <a:solidFill>
                  <a:srgbClr val="FF0000"/>
                </a:solidFill>
                <a:effectLst>
                  <a:outerShdw blurRad="38100" dist="38100" dir="2700000" algn="tl">
                    <a:srgbClr val="000000">
                      <a:alpha val="43137"/>
                    </a:srgbClr>
                  </a:outerShdw>
                </a:effectLst>
                <a:latin typeface="+mj-lt"/>
              </a:rPr>
              <a:t>Yardım ve Destek Alın!</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6866246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Right)">
                                      <p:cBhvr>
                                        <p:cTn id="7" dur="1000"/>
                                        <p:tgtEl>
                                          <p:spTgt spid="2">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1502522" y="2340479"/>
            <a:ext cx="7317950" cy="2862322"/>
          </a:xfrm>
          <a:prstGeom prst="rect">
            <a:avLst/>
          </a:prstGeom>
        </p:spPr>
        <p:txBody>
          <a:bodyPr wrap="square">
            <a:spAutoFit/>
          </a:bodyPr>
          <a:lstStyle/>
          <a:p>
            <a:pPr marL="285750" indent="-285750">
              <a:buFont typeface="Wingdings" panose="05000000000000000000" pitchFamily="2" charset="2"/>
              <a:buChar char="Ø"/>
            </a:pPr>
            <a:r>
              <a:rPr lang="tr-TR" sz="2000" dirty="0" smtClean="0">
                <a:latin typeface="+mn-lt"/>
              </a:rPr>
              <a:t>Yemekten sonra bisiklete binebilir, açık havada gezinti yapabilir, parka gidebilirsiniz.</a:t>
            </a:r>
          </a:p>
          <a:p>
            <a:pPr marL="285750" indent="-285750">
              <a:buFont typeface="Wingdings" panose="05000000000000000000" pitchFamily="2" charset="2"/>
              <a:buChar char="Ø"/>
            </a:pPr>
            <a:r>
              <a:rPr lang="tr-TR" sz="2000" dirty="0" smtClean="0">
                <a:latin typeface="+mn-lt"/>
              </a:rPr>
              <a:t>Hafta sonunu hareketli geçirebileceğiniz </a:t>
            </a:r>
            <a:r>
              <a:rPr lang="tr-TR" sz="2000" dirty="0">
                <a:latin typeface="+mn-lt"/>
              </a:rPr>
              <a:t>planlar yapabilirsiniz</a:t>
            </a:r>
            <a:r>
              <a:rPr lang="tr-TR" sz="2000" dirty="0" smtClean="0">
                <a:latin typeface="+mn-lt"/>
              </a:rPr>
              <a:t>. Doğa yürüyüşlerine çıkmak, meyve toplamaya gitmek, yüzmeye gitmek gibi…</a:t>
            </a:r>
          </a:p>
          <a:p>
            <a:pPr marL="285750" indent="-285750">
              <a:buFont typeface="Wingdings" panose="05000000000000000000" pitchFamily="2" charset="2"/>
              <a:buChar char="Ø"/>
            </a:pPr>
            <a:r>
              <a:rPr lang="tr-TR" sz="2000" dirty="0" smtClean="0">
                <a:latin typeface="+mn-lt"/>
              </a:rPr>
              <a:t>Çevresindeki çeşitli spor imkânlarını ona tanıtarak en çok istediğini seçmesine yardımcı olabilirsiniz.</a:t>
            </a:r>
          </a:p>
          <a:p>
            <a:endParaRPr lang="tr-TR" sz="2000" dirty="0">
              <a:latin typeface="+mn-lt"/>
            </a:endParaRPr>
          </a:p>
          <a:p>
            <a:r>
              <a:rPr lang="tr-TR" sz="2000" b="1" dirty="0" smtClean="0">
                <a:latin typeface="+mn-lt"/>
              </a:rPr>
              <a:t>Başka neler olabilir?</a:t>
            </a:r>
            <a:endParaRPr lang="tr-TR" sz="2000" b="1" dirty="0">
              <a:latin typeface="+mn-lt"/>
            </a:endParaRPr>
          </a:p>
        </p:txBody>
      </p:sp>
      <p:sp>
        <p:nvSpPr>
          <p:cNvPr id="11" name="TextBox 16"/>
          <p:cNvSpPr txBox="1"/>
          <p:nvPr/>
        </p:nvSpPr>
        <p:spPr>
          <a:xfrm>
            <a:off x="107504" y="188640"/>
            <a:ext cx="7668344" cy="2123658"/>
          </a:xfrm>
          <a:prstGeom prst="rect">
            <a:avLst/>
          </a:prstGeom>
          <a:noFill/>
        </p:spPr>
        <p:txBody>
          <a:bodyPr wrap="square" rtlCol="0">
            <a:spAutoFit/>
          </a:bodyPr>
          <a:lstStyle/>
          <a:p>
            <a:r>
              <a:rPr lang="tr-TR" sz="4400" dirty="0">
                <a:solidFill>
                  <a:srgbClr val="FF0000"/>
                </a:solidFill>
                <a:effectLst>
                  <a:outerShdw blurRad="38100" dist="38100" dir="2700000" algn="tl">
                    <a:srgbClr val="000000">
                      <a:alpha val="43137"/>
                    </a:srgbClr>
                  </a:outerShdw>
                </a:effectLst>
                <a:latin typeface="+mj-lt"/>
              </a:rPr>
              <a:t>Sağlıklı Bir Yaşam İçin </a:t>
            </a:r>
            <a:r>
              <a:rPr lang="tr-TR" sz="4400" dirty="0" smtClean="0">
                <a:solidFill>
                  <a:srgbClr val="FF0000"/>
                </a:solidFill>
                <a:effectLst>
                  <a:outerShdw blurRad="38100" dist="38100" dir="2700000" algn="tl">
                    <a:srgbClr val="000000">
                      <a:alpha val="43137"/>
                    </a:srgbClr>
                  </a:outerShdw>
                </a:effectLst>
                <a:latin typeface="+mj-lt"/>
              </a:rPr>
              <a:t>Çocuğunuzla </a:t>
            </a:r>
            <a:r>
              <a:rPr lang="tr-TR" sz="4400" dirty="0">
                <a:solidFill>
                  <a:srgbClr val="FF0000"/>
                </a:solidFill>
                <a:effectLst>
                  <a:outerShdw blurRad="38100" dist="38100" dir="2700000" algn="tl">
                    <a:srgbClr val="000000">
                      <a:alpha val="43137"/>
                    </a:srgbClr>
                  </a:outerShdw>
                </a:effectLst>
                <a:latin typeface="+mj-lt"/>
              </a:rPr>
              <a:t>Yapabileceğiniz Etkinlikler </a:t>
            </a:r>
            <a:r>
              <a:rPr lang="tr-TR" sz="4400" dirty="0" smtClean="0">
                <a:solidFill>
                  <a:srgbClr val="FF0000"/>
                </a:solidFill>
                <a:effectLst>
                  <a:outerShdw blurRad="38100" dist="38100" dir="2700000" algn="tl">
                    <a:srgbClr val="000000">
                      <a:alpha val="43137"/>
                    </a:srgbClr>
                  </a:outerShdw>
                </a:effectLst>
                <a:latin typeface="+mj-lt"/>
              </a:rPr>
              <a:t>Neler </a:t>
            </a:r>
            <a:r>
              <a:rPr lang="tr-TR" sz="4400" dirty="0">
                <a:solidFill>
                  <a:srgbClr val="FF0000"/>
                </a:solidFill>
                <a:effectLst>
                  <a:outerShdw blurRad="38100" dist="38100" dir="2700000" algn="tl">
                    <a:srgbClr val="000000">
                      <a:alpha val="43137"/>
                    </a:srgbClr>
                  </a:outerShdw>
                </a:effectLst>
                <a:latin typeface="+mj-lt"/>
              </a:rPr>
              <a:t>Olabilir?</a:t>
            </a:r>
          </a:p>
        </p:txBody>
      </p:sp>
    </p:spTree>
    <p:extLst>
      <p:ext uri="{BB962C8B-B14F-4D97-AF65-F5344CB8AC3E}">
        <p14:creationId xmlns:p14="http://schemas.microsoft.com/office/powerpoint/2010/main" xmlns="" val="27827231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000"/>
                                        <p:tgtEl>
                                          <p:spTgt spid="2">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1000"/>
                                        <p:tgtEl>
                                          <p:spTgt spid="2">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1000"/>
                                        <p:tgtEl>
                                          <p:spTgt spid="2">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strips(downRight)">
                                      <p:cBhvr>
                                        <p:cTn id="19"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1502522" y="2340479"/>
            <a:ext cx="7317950" cy="3477875"/>
          </a:xfrm>
          <a:prstGeom prst="rect">
            <a:avLst/>
          </a:prstGeom>
        </p:spPr>
        <p:txBody>
          <a:bodyPr wrap="square">
            <a:spAutoFit/>
          </a:bodyPr>
          <a:lstStyle/>
          <a:p>
            <a:pPr marL="285750" indent="-285750">
              <a:buFont typeface="Wingdings" panose="05000000000000000000" pitchFamily="2" charset="2"/>
              <a:buChar char="Ø"/>
            </a:pPr>
            <a:r>
              <a:rPr lang="tr-TR" sz="2000" dirty="0" smtClean="0">
                <a:latin typeface="+mn-lt"/>
              </a:rPr>
              <a:t>Eğer çocuğunuz spora ilgi duymuyorsa ona dans etmek, sokak oyunları oynamak gibi farklı fiziksel aktivite önerileri sunabilirsiniz.</a:t>
            </a:r>
          </a:p>
          <a:p>
            <a:pPr marL="285750" indent="-285750">
              <a:buFont typeface="Wingdings" panose="05000000000000000000" pitchFamily="2" charset="2"/>
              <a:buChar char="Ø"/>
            </a:pPr>
            <a:r>
              <a:rPr lang="tr-TR" sz="2000" dirty="0" smtClean="0">
                <a:latin typeface="+mn-lt"/>
              </a:rPr>
              <a:t>Günlük bir zaman cetveli hazırlayarak gün içerisinde bilgisayar veya televizyon gibi aktivitelere gereğinden fazla zaman ayırmasını önleyebilirsiniz.</a:t>
            </a:r>
          </a:p>
          <a:p>
            <a:pPr marL="285750" indent="-285750">
              <a:buFont typeface="Wingdings" panose="05000000000000000000" pitchFamily="2" charset="2"/>
              <a:buChar char="Ø"/>
            </a:pPr>
            <a:r>
              <a:rPr lang="tr-TR" sz="2000" dirty="0" smtClean="0">
                <a:latin typeface="+mn-lt"/>
              </a:rPr>
              <a:t>Ona evde fiziksel enerjisini boşaltabileceği görevler ve ödevler verebilirsiniz.</a:t>
            </a:r>
          </a:p>
          <a:p>
            <a:pPr marL="285750" indent="-285750">
              <a:buFont typeface="Wingdings" panose="05000000000000000000" pitchFamily="2" charset="2"/>
              <a:buChar char="Ø"/>
            </a:pPr>
            <a:r>
              <a:rPr lang="tr-TR" sz="2000" dirty="0" smtClean="0">
                <a:latin typeface="+mn-lt"/>
              </a:rPr>
              <a:t>Ekran </a:t>
            </a:r>
            <a:r>
              <a:rPr lang="tr-TR" sz="2000" dirty="0">
                <a:latin typeface="+mn-lt"/>
              </a:rPr>
              <a:t>başında geçirdiği süreyi azaltarak sosyalleşmesini sağlayan küçük organizasyonlar düzenleyebilirsiniz.</a:t>
            </a:r>
          </a:p>
          <a:p>
            <a:endParaRPr lang="tr-TR" sz="2000" dirty="0">
              <a:latin typeface="+mn-lt"/>
            </a:endParaRPr>
          </a:p>
          <a:p>
            <a:r>
              <a:rPr lang="tr-TR" sz="2000" b="1" dirty="0" smtClean="0">
                <a:latin typeface="+mn-lt"/>
              </a:rPr>
              <a:t>Başka neler olabilir?</a:t>
            </a:r>
            <a:endParaRPr lang="tr-TR" sz="2000" b="1" dirty="0">
              <a:latin typeface="+mn-lt"/>
            </a:endParaRPr>
          </a:p>
        </p:txBody>
      </p:sp>
      <p:sp>
        <p:nvSpPr>
          <p:cNvPr id="11" name="TextBox 16"/>
          <p:cNvSpPr txBox="1"/>
          <p:nvPr/>
        </p:nvSpPr>
        <p:spPr>
          <a:xfrm>
            <a:off x="107504" y="188640"/>
            <a:ext cx="7668344" cy="2123658"/>
          </a:xfrm>
          <a:prstGeom prst="rect">
            <a:avLst/>
          </a:prstGeom>
          <a:noFill/>
        </p:spPr>
        <p:txBody>
          <a:bodyPr wrap="square" rtlCol="0">
            <a:spAutoFit/>
          </a:bodyPr>
          <a:lstStyle/>
          <a:p>
            <a:r>
              <a:rPr lang="tr-TR" sz="4400" dirty="0">
                <a:solidFill>
                  <a:srgbClr val="FF0000"/>
                </a:solidFill>
                <a:effectLst>
                  <a:outerShdw blurRad="38100" dist="38100" dir="2700000" algn="tl">
                    <a:srgbClr val="000000">
                      <a:alpha val="43137"/>
                    </a:srgbClr>
                  </a:outerShdw>
                </a:effectLst>
                <a:latin typeface="+mj-lt"/>
              </a:rPr>
              <a:t>Sağlıklı Bir Yaşam İçin Çocuğunuzla Yapabileceğiniz Etkinlikler Neler Olabilir?</a:t>
            </a:r>
          </a:p>
        </p:txBody>
      </p:sp>
    </p:spTree>
    <p:extLst>
      <p:ext uri="{BB962C8B-B14F-4D97-AF65-F5344CB8AC3E}">
        <p14:creationId xmlns:p14="http://schemas.microsoft.com/office/powerpoint/2010/main" xmlns="" val="32285313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000"/>
                                        <p:tgtEl>
                                          <p:spTgt spid="2">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1000"/>
                                        <p:tgtEl>
                                          <p:spTgt spid="2">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1000"/>
                                        <p:tgtEl>
                                          <p:spTgt spid="2">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trips(downRight)">
                                      <p:cBhvr>
                                        <p:cTn id="19" dur="1000"/>
                                        <p:tgtEl>
                                          <p:spTgt spid="2">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strips(downRight)">
                                      <p:cBhvr>
                                        <p:cTn id="2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ikdörtgen 1"/>
          <p:cNvSpPr/>
          <p:nvPr/>
        </p:nvSpPr>
        <p:spPr>
          <a:xfrm>
            <a:off x="1502522" y="2340479"/>
            <a:ext cx="7317950" cy="4093428"/>
          </a:xfrm>
          <a:prstGeom prst="rect">
            <a:avLst/>
          </a:prstGeom>
        </p:spPr>
        <p:txBody>
          <a:bodyPr wrap="square">
            <a:spAutoFit/>
          </a:bodyPr>
          <a:lstStyle/>
          <a:p>
            <a:pPr marL="285750" indent="-285750">
              <a:buFont typeface="Wingdings" panose="05000000000000000000" pitchFamily="2" charset="2"/>
              <a:buChar char="Ø"/>
            </a:pPr>
            <a:r>
              <a:rPr lang="tr-TR" sz="2000" dirty="0" smtClean="0">
                <a:latin typeface="+mn-lt"/>
              </a:rPr>
              <a:t>Günlük </a:t>
            </a:r>
            <a:r>
              <a:rPr lang="tr-TR" sz="2000" dirty="0">
                <a:latin typeface="+mn-lt"/>
              </a:rPr>
              <a:t>sağlık alışkanlıklarını kontrol etmesini sağlayan eğlenceli bir poster hazırlayarak başucuna asabilirsiniz.</a:t>
            </a:r>
          </a:p>
          <a:p>
            <a:pPr marL="285750" indent="-285750">
              <a:buFont typeface="Wingdings" panose="05000000000000000000" pitchFamily="2" charset="2"/>
              <a:buChar char="Ø"/>
            </a:pPr>
            <a:r>
              <a:rPr lang="tr-TR" sz="2000" dirty="0">
                <a:latin typeface="+mn-lt"/>
              </a:rPr>
              <a:t>Evde küçük bir saksıda bile olsa kendi eliyle yetiştirip yiyebileceği domates, biber gibi sağlıklı bir deneyimi ona sunabilirsiniz.</a:t>
            </a:r>
          </a:p>
          <a:p>
            <a:pPr marL="285750" indent="-285750">
              <a:buFont typeface="Wingdings" panose="05000000000000000000" pitchFamily="2" charset="2"/>
              <a:buChar char="Ø"/>
            </a:pPr>
            <a:r>
              <a:rPr lang="tr-TR" sz="2000" dirty="0">
                <a:latin typeface="+mn-lt"/>
              </a:rPr>
              <a:t>Ona her gün tüketmesi </a:t>
            </a:r>
            <a:r>
              <a:rPr lang="tr-TR" sz="2000" dirty="0" smtClean="0">
                <a:latin typeface="+mn-lt"/>
              </a:rPr>
              <a:t>gereken yiyecekler için bir </a:t>
            </a:r>
            <a:r>
              <a:rPr lang="tr-TR" sz="2000" dirty="0">
                <a:latin typeface="+mn-lt"/>
              </a:rPr>
              <a:t>kontrol listesi hazırlayabilirsiniz.</a:t>
            </a:r>
          </a:p>
          <a:p>
            <a:pPr marL="285750" indent="-285750">
              <a:buFont typeface="Wingdings" panose="05000000000000000000" pitchFamily="2" charset="2"/>
              <a:buChar char="Ø"/>
            </a:pPr>
            <a:r>
              <a:rPr lang="tr-TR" sz="2000" dirty="0">
                <a:latin typeface="+mn-lt"/>
              </a:rPr>
              <a:t>Çocuğunuzun kardeşlerine veya </a:t>
            </a:r>
            <a:r>
              <a:rPr lang="tr-TR" sz="2000" dirty="0" smtClean="0">
                <a:latin typeface="+mn-lt"/>
              </a:rPr>
              <a:t>arkadaşlarına </a:t>
            </a:r>
            <a:r>
              <a:rPr lang="tr-TR" sz="2000" dirty="0">
                <a:latin typeface="+mn-lt"/>
              </a:rPr>
              <a:t>sağlıklı yaşamla ilgili bir sunum hazırlamasını sağlayabilirsiniz.</a:t>
            </a:r>
          </a:p>
          <a:p>
            <a:pPr marL="285750" indent="-285750">
              <a:buFont typeface="Wingdings" panose="05000000000000000000" pitchFamily="2" charset="2"/>
              <a:buChar char="Ø"/>
            </a:pPr>
            <a:r>
              <a:rPr lang="tr-TR" sz="2000" dirty="0">
                <a:latin typeface="+mn-lt"/>
              </a:rPr>
              <a:t>Yiyecek yardımı yapabileceğiniz yaşıtı bir çocuk için günlük beslenme ihtiyaçlarını göz önüne alan bir alışverişi beraber yapabilirsiniz</a:t>
            </a:r>
            <a:r>
              <a:rPr lang="tr-TR" sz="2000" dirty="0" smtClean="0">
                <a:latin typeface="+mn-lt"/>
              </a:rPr>
              <a:t>.</a:t>
            </a:r>
          </a:p>
          <a:p>
            <a:endParaRPr lang="tr-TR" sz="2000" dirty="0">
              <a:latin typeface="+mn-lt"/>
            </a:endParaRPr>
          </a:p>
          <a:p>
            <a:r>
              <a:rPr lang="tr-TR" sz="2000" b="1" dirty="0" smtClean="0">
                <a:latin typeface="+mn-lt"/>
              </a:rPr>
              <a:t>Başka neler olabilir?</a:t>
            </a:r>
            <a:endParaRPr lang="tr-TR" sz="2000" b="1" dirty="0">
              <a:latin typeface="+mn-lt"/>
            </a:endParaRPr>
          </a:p>
        </p:txBody>
      </p:sp>
      <p:sp>
        <p:nvSpPr>
          <p:cNvPr id="11" name="TextBox 16"/>
          <p:cNvSpPr txBox="1"/>
          <p:nvPr/>
        </p:nvSpPr>
        <p:spPr>
          <a:xfrm>
            <a:off x="107504" y="188640"/>
            <a:ext cx="7668344" cy="2123658"/>
          </a:xfrm>
          <a:prstGeom prst="rect">
            <a:avLst/>
          </a:prstGeom>
          <a:noFill/>
        </p:spPr>
        <p:txBody>
          <a:bodyPr wrap="square" rtlCol="0">
            <a:spAutoFit/>
          </a:bodyPr>
          <a:lstStyle/>
          <a:p>
            <a:r>
              <a:rPr lang="tr-TR" sz="4400" dirty="0">
                <a:solidFill>
                  <a:srgbClr val="FF0000"/>
                </a:solidFill>
                <a:effectLst>
                  <a:outerShdw blurRad="38100" dist="38100" dir="2700000" algn="tl">
                    <a:srgbClr val="000000">
                      <a:alpha val="43137"/>
                    </a:srgbClr>
                  </a:outerShdw>
                </a:effectLst>
                <a:latin typeface="+mj-lt"/>
              </a:rPr>
              <a:t>Sağlıklı Bir Yaşam İçin Çocuğunuzla Yapabileceğiniz Etkinlikler Neler Olabilir?</a:t>
            </a:r>
          </a:p>
        </p:txBody>
      </p:sp>
    </p:spTree>
    <p:extLst>
      <p:ext uri="{BB962C8B-B14F-4D97-AF65-F5344CB8AC3E}">
        <p14:creationId xmlns:p14="http://schemas.microsoft.com/office/powerpoint/2010/main" xmlns="" val="841955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000"/>
                                        <p:tgtEl>
                                          <p:spTgt spid="2">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1000"/>
                                        <p:tgtEl>
                                          <p:spTgt spid="2">
                                            <p:txEl>
                                              <p:pRg st="1" end="1"/>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Right)">
                                      <p:cBhvr>
                                        <p:cTn id="15" dur="1000"/>
                                        <p:tgtEl>
                                          <p:spTgt spid="2">
                                            <p:txEl>
                                              <p:pRg st="2" end="2"/>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trips(downRight)">
                                      <p:cBhvr>
                                        <p:cTn id="19" dur="1000"/>
                                        <p:tgtEl>
                                          <p:spTgt spid="2">
                                            <p:txEl>
                                              <p:pRg st="3" end="3"/>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strips(downRight)">
                                      <p:cBhvr>
                                        <p:cTn id="23" dur="1000"/>
                                        <p:tgtEl>
                                          <p:spTgt spid="2">
                                            <p:txEl>
                                              <p:pRg st="4" end="4"/>
                                            </p:txEl>
                                          </p:spTgt>
                                        </p:tgtEl>
                                      </p:cBhvr>
                                    </p:animEffect>
                                  </p:childTnLst>
                                </p:cTn>
                              </p:par>
                            </p:childTnLst>
                          </p:cTn>
                        </p:par>
                        <p:par>
                          <p:cTn id="24" fill="hold">
                            <p:stCondLst>
                              <p:cond delay="5000"/>
                            </p:stCondLst>
                            <p:childTnLst>
                              <p:par>
                                <p:cTn id="25" presetID="18" presetClass="entr" presetSubtype="6"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strips(downRight)">
                                      <p:cBhvr>
                                        <p:cTn id="2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12342" y="2492896"/>
            <a:ext cx="2438980" cy="1512168"/>
          </a:xfrm>
          <a:prstGeom prst="rect">
            <a:avLst/>
          </a:prstGeom>
        </p:spPr>
      </p:pic>
    </p:spTree>
    <p:extLst>
      <p:ext uri="{BB962C8B-B14F-4D97-AF65-F5344CB8AC3E}">
        <p14:creationId xmlns:p14="http://schemas.microsoft.com/office/powerpoint/2010/main" xmlns="" val="282628374"/>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51520" y="3704252"/>
            <a:ext cx="7920880" cy="289310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a:solidFill>
                  <a:schemeClr val="bg1"/>
                </a:solidFill>
                <a:latin typeface="+mn-lt"/>
              </a:rPr>
              <a:t>İdeal </a:t>
            </a:r>
            <a:r>
              <a:rPr lang="en-US" sz="2600" dirty="0" err="1">
                <a:solidFill>
                  <a:schemeClr val="bg1"/>
                </a:solidFill>
                <a:latin typeface="+mn-lt"/>
              </a:rPr>
              <a:t>vücut</a:t>
            </a:r>
            <a:r>
              <a:rPr lang="en-US" sz="2600" dirty="0">
                <a:solidFill>
                  <a:schemeClr val="bg1"/>
                </a:solidFill>
                <a:latin typeface="+mn-lt"/>
              </a:rPr>
              <a:t> </a:t>
            </a:r>
            <a:r>
              <a:rPr lang="en-US" sz="2600" dirty="0" err="1">
                <a:solidFill>
                  <a:schemeClr val="bg1"/>
                </a:solidFill>
                <a:latin typeface="+mn-lt"/>
              </a:rPr>
              <a:t>ağırlığında</a:t>
            </a:r>
            <a:r>
              <a:rPr lang="en-US" sz="2600" dirty="0">
                <a:solidFill>
                  <a:schemeClr val="bg1"/>
                </a:solidFill>
                <a:latin typeface="+mn-lt"/>
              </a:rPr>
              <a:t> </a:t>
            </a:r>
            <a:r>
              <a:rPr lang="en-US" sz="2600" dirty="0" err="1">
                <a:solidFill>
                  <a:schemeClr val="bg1"/>
                </a:solidFill>
                <a:latin typeface="+mn-lt"/>
              </a:rPr>
              <a:t>ol</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Enerji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besin</a:t>
            </a:r>
            <a:r>
              <a:rPr lang="en-US" sz="2600" dirty="0">
                <a:solidFill>
                  <a:schemeClr val="bg1"/>
                </a:solidFill>
                <a:latin typeface="+mn-lt"/>
              </a:rPr>
              <a:t> </a:t>
            </a:r>
            <a:r>
              <a:rPr lang="en-US" sz="2600" dirty="0" err="1">
                <a:solidFill>
                  <a:schemeClr val="bg1"/>
                </a:solidFill>
                <a:latin typeface="+mn-lt"/>
              </a:rPr>
              <a:t>içeren</a:t>
            </a:r>
            <a:r>
              <a:rPr lang="en-US" sz="2600" dirty="0">
                <a:solidFill>
                  <a:schemeClr val="bg1"/>
                </a:solidFill>
                <a:latin typeface="+mn-lt"/>
              </a:rPr>
              <a:t> </a:t>
            </a:r>
            <a:r>
              <a:rPr lang="en-US" sz="2600" dirty="0" err="1">
                <a:solidFill>
                  <a:schemeClr val="bg1"/>
                </a:solidFill>
                <a:latin typeface="+mn-lt"/>
              </a:rPr>
              <a:t>yiyeceklerin</a:t>
            </a:r>
            <a:r>
              <a:rPr lang="en-US" sz="2600" dirty="0">
                <a:solidFill>
                  <a:schemeClr val="bg1"/>
                </a:solidFill>
                <a:latin typeface="+mn-lt"/>
              </a:rPr>
              <a:t> her </a:t>
            </a:r>
            <a:r>
              <a:rPr lang="en-US" sz="2600" dirty="0" err="1">
                <a:solidFill>
                  <a:schemeClr val="bg1"/>
                </a:solidFill>
                <a:latin typeface="+mn-lt"/>
              </a:rPr>
              <a:t>çeşidinden</a:t>
            </a:r>
            <a:r>
              <a:rPr lang="en-US" sz="2600" dirty="0">
                <a:solidFill>
                  <a:schemeClr val="bg1"/>
                </a:solidFill>
                <a:latin typeface="+mn-lt"/>
              </a:rPr>
              <a:t> </a:t>
            </a:r>
            <a:r>
              <a:rPr lang="en-US" sz="2600" dirty="0" err="1">
                <a:solidFill>
                  <a:schemeClr val="bg1"/>
                </a:solidFill>
                <a:latin typeface="+mn-lt"/>
              </a:rPr>
              <a:t>yeterli</a:t>
            </a:r>
            <a:r>
              <a:rPr lang="en-US" sz="2600" dirty="0">
                <a:solidFill>
                  <a:schemeClr val="bg1"/>
                </a:solidFill>
                <a:latin typeface="+mn-lt"/>
              </a:rPr>
              <a:t> </a:t>
            </a:r>
            <a:r>
              <a:rPr lang="en-US" sz="2600" dirty="0" err="1">
                <a:solidFill>
                  <a:schemeClr val="bg1"/>
                </a:solidFill>
                <a:latin typeface="+mn-lt"/>
              </a:rPr>
              <a:t>miktarlarda</a:t>
            </a:r>
            <a:r>
              <a:rPr lang="en-US" sz="2600" dirty="0">
                <a:solidFill>
                  <a:schemeClr val="bg1"/>
                </a:solidFill>
                <a:latin typeface="+mn-lt"/>
              </a:rPr>
              <a:t> ye!</a:t>
            </a:r>
          </a:p>
          <a:p>
            <a:pPr marL="457200" indent="-457200">
              <a:buFont typeface="Wingdings" panose="05000000000000000000" pitchFamily="2" charset="2"/>
              <a:buChar char="Ø"/>
            </a:pPr>
            <a:r>
              <a:rPr lang="en-US" sz="2600" dirty="0" err="1">
                <a:solidFill>
                  <a:schemeClr val="bg1"/>
                </a:solidFill>
                <a:latin typeface="+mn-lt"/>
              </a:rPr>
              <a:t>Seçerek</a:t>
            </a:r>
            <a:r>
              <a:rPr lang="en-US" sz="2600" dirty="0">
                <a:solidFill>
                  <a:schemeClr val="bg1"/>
                </a:solidFill>
                <a:latin typeface="+mn-lt"/>
              </a:rPr>
              <a:t> </a:t>
            </a:r>
            <a:r>
              <a:rPr lang="en-US" sz="2600" dirty="0" err="1">
                <a:solidFill>
                  <a:schemeClr val="bg1"/>
                </a:solidFill>
                <a:latin typeface="+mn-lt"/>
              </a:rPr>
              <a:t>oluşturduğun</a:t>
            </a:r>
            <a:r>
              <a:rPr lang="en-US" sz="2600" dirty="0">
                <a:solidFill>
                  <a:schemeClr val="bg1"/>
                </a:solidFill>
                <a:latin typeface="+mn-lt"/>
              </a:rPr>
              <a:t> </a:t>
            </a:r>
            <a:r>
              <a:rPr lang="en-US" sz="2600" dirty="0" err="1">
                <a:solidFill>
                  <a:schemeClr val="bg1"/>
                </a:solidFill>
                <a:latin typeface="+mn-lt"/>
              </a:rPr>
              <a:t>en</a:t>
            </a:r>
            <a:r>
              <a:rPr lang="en-US" sz="2600" dirty="0">
                <a:solidFill>
                  <a:schemeClr val="bg1"/>
                </a:solidFill>
                <a:latin typeface="+mn-lt"/>
              </a:rPr>
              <a:t> </a:t>
            </a:r>
            <a:r>
              <a:rPr lang="en-US" sz="2600" dirty="0" err="1">
                <a:solidFill>
                  <a:schemeClr val="bg1"/>
                </a:solidFill>
                <a:latin typeface="+mn-lt"/>
              </a:rPr>
              <a:t>az</a:t>
            </a:r>
            <a:r>
              <a:rPr lang="en-US" sz="2600" dirty="0">
                <a:solidFill>
                  <a:schemeClr val="bg1"/>
                </a:solidFill>
                <a:latin typeface="+mn-lt"/>
              </a:rPr>
              <a:t> </a:t>
            </a:r>
            <a:r>
              <a:rPr lang="en-US" sz="2600" dirty="0" err="1">
                <a:solidFill>
                  <a:schemeClr val="bg1"/>
                </a:solidFill>
                <a:latin typeface="+mn-lt"/>
              </a:rPr>
              <a:t>iki</a:t>
            </a:r>
            <a:r>
              <a:rPr lang="en-US" sz="2600" dirty="0">
                <a:solidFill>
                  <a:schemeClr val="bg1"/>
                </a:solidFill>
                <a:latin typeface="+mn-lt"/>
              </a:rPr>
              <a:t> </a:t>
            </a:r>
            <a:r>
              <a:rPr lang="en-US" sz="2600" dirty="0" err="1">
                <a:solidFill>
                  <a:schemeClr val="bg1"/>
                </a:solidFill>
                <a:latin typeface="+mn-lt"/>
              </a:rPr>
              <a:t>öğünle</a:t>
            </a:r>
            <a:r>
              <a:rPr lang="en-US" sz="2600" dirty="0">
                <a:solidFill>
                  <a:schemeClr val="bg1"/>
                </a:solidFill>
                <a:latin typeface="+mn-lt"/>
              </a:rPr>
              <a:t> </a:t>
            </a:r>
            <a:r>
              <a:rPr lang="en-US" sz="2600" dirty="0" err="1">
                <a:solidFill>
                  <a:schemeClr val="bg1"/>
                </a:solidFill>
                <a:latin typeface="+mn-lt"/>
              </a:rPr>
              <a:t>beslen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Hijyenik</a:t>
            </a:r>
            <a:r>
              <a:rPr lang="en-US" sz="2600" dirty="0">
                <a:solidFill>
                  <a:schemeClr val="bg1"/>
                </a:solidFill>
                <a:latin typeface="+mn-lt"/>
              </a:rPr>
              <a:t> </a:t>
            </a:r>
            <a:r>
              <a:rPr lang="en-US" sz="2600" dirty="0" err="1">
                <a:solidFill>
                  <a:schemeClr val="bg1"/>
                </a:solidFill>
                <a:latin typeface="+mn-lt"/>
              </a:rPr>
              <a:t>gıdalarla</a:t>
            </a:r>
            <a:r>
              <a:rPr lang="en-US" sz="2600" dirty="0">
                <a:solidFill>
                  <a:schemeClr val="bg1"/>
                </a:solidFill>
                <a:latin typeface="+mn-lt"/>
              </a:rPr>
              <a:t> </a:t>
            </a:r>
            <a:r>
              <a:rPr lang="en-US" sz="2600" dirty="0" err="1">
                <a:solidFill>
                  <a:schemeClr val="bg1"/>
                </a:solidFill>
                <a:latin typeface="+mn-lt"/>
              </a:rPr>
              <a:t>beslen</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Yiyeceklerini</a:t>
            </a:r>
            <a:r>
              <a:rPr lang="en-US" sz="2600" dirty="0">
                <a:solidFill>
                  <a:schemeClr val="bg1"/>
                </a:solidFill>
                <a:latin typeface="+mn-lt"/>
              </a:rPr>
              <a:t> </a:t>
            </a:r>
            <a:r>
              <a:rPr lang="en-US" sz="2600" dirty="0" err="1">
                <a:solidFill>
                  <a:schemeClr val="bg1"/>
                </a:solidFill>
                <a:latin typeface="+mn-lt"/>
              </a:rPr>
              <a:t>değerlendirerek</a:t>
            </a:r>
            <a:r>
              <a:rPr lang="en-US" sz="2600" dirty="0">
                <a:solidFill>
                  <a:schemeClr val="bg1"/>
                </a:solidFill>
                <a:latin typeface="+mn-lt"/>
              </a:rPr>
              <a:t> al!</a:t>
            </a:r>
          </a:p>
          <a:p>
            <a:pPr marL="457200" indent="-457200">
              <a:buFont typeface="Wingdings" panose="05000000000000000000" pitchFamily="2" charset="2"/>
              <a:buChar char="Ø"/>
            </a:pPr>
            <a:r>
              <a:rPr lang="en-US" sz="2600" dirty="0" err="1">
                <a:solidFill>
                  <a:schemeClr val="bg1"/>
                </a:solidFill>
                <a:latin typeface="+mn-lt"/>
              </a:rPr>
              <a:t>Ambalajlı</a:t>
            </a:r>
            <a:r>
              <a:rPr lang="en-US" sz="2600" dirty="0">
                <a:solidFill>
                  <a:schemeClr val="bg1"/>
                </a:solidFill>
                <a:latin typeface="+mn-lt"/>
              </a:rPr>
              <a:t> </a:t>
            </a:r>
            <a:r>
              <a:rPr lang="en-US" sz="2600" dirty="0" err="1">
                <a:solidFill>
                  <a:schemeClr val="bg1"/>
                </a:solidFill>
                <a:latin typeface="+mn-lt"/>
              </a:rPr>
              <a:t>ürünleri</a:t>
            </a:r>
            <a:r>
              <a:rPr lang="en-US" sz="2600" dirty="0">
                <a:solidFill>
                  <a:schemeClr val="bg1"/>
                </a:solidFill>
                <a:latin typeface="+mn-lt"/>
              </a:rPr>
              <a:t> </a:t>
            </a:r>
            <a:r>
              <a:rPr lang="en-US" sz="2600" dirty="0" err="1">
                <a:solidFill>
                  <a:schemeClr val="bg1"/>
                </a:solidFill>
                <a:latin typeface="+mn-lt"/>
              </a:rPr>
              <a:t>etiketlerini</a:t>
            </a:r>
            <a:r>
              <a:rPr lang="en-US" sz="2600" dirty="0">
                <a:solidFill>
                  <a:schemeClr val="bg1"/>
                </a:solidFill>
                <a:latin typeface="+mn-lt"/>
              </a:rPr>
              <a:t> </a:t>
            </a:r>
            <a:r>
              <a:rPr lang="en-US" sz="2600" dirty="0" err="1">
                <a:solidFill>
                  <a:schemeClr val="bg1"/>
                </a:solidFill>
                <a:latin typeface="+mn-lt"/>
              </a:rPr>
              <a:t>okuyup</a:t>
            </a:r>
            <a:r>
              <a:rPr lang="en-US" sz="2600" dirty="0">
                <a:solidFill>
                  <a:schemeClr val="bg1"/>
                </a:solidFill>
                <a:latin typeface="+mn-lt"/>
              </a:rPr>
              <a:t> </a:t>
            </a:r>
            <a:r>
              <a:rPr lang="en-US" sz="2600" dirty="0" err="1">
                <a:solidFill>
                  <a:schemeClr val="bg1"/>
                </a:solidFill>
                <a:latin typeface="+mn-lt"/>
              </a:rPr>
              <a:t>inceleyerek</a:t>
            </a:r>
            <a:r>
              <a:rPr lang="en-US" sz="2600" dirty="0">
                <a:solidFill>
                  <a:schemeClr val="bg1"/>
                </a:solidFill>
                <a:latin typeface="+mn-lt"/>
              </a:rPr>
              <a:t> al!</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Sağlıklı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Beslenmek</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İçin</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Tavsiyeler</a:t>
            </a:r>
            <a:endParaRPr lang="en-US" sz="4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3691868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Effect transition="in" filter="fade">
                                      <p:cBhvr>
                                        <p:cTn id="9" dur="1000"/>
                                        <p:tgtEl>
                                          <p:spTgt spid="6">
                                            <p:bg/>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6">
                                            <p:txEl>
                                              <p:pRg st="0" end="0"/>
                                            </p:txEl>
                                          </p:spTgt>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6">
                                            <p:txEl>
                                              <p:pRg st="1" end="1"/>
                                            </p:txEl>
                                          </p:spTgt>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6">
                                            <p:txEl>
                                              <p:pRg st="2" end="2"/>
                                            </p:txEl>
                                          </p:spTgt>
                                        </p:tgtEl>
                                      </p:cBhvr>
                                    </p:animEffect>
                                  </p:childTnLst>
                                </p:cTn>
                              </p:par>
                            </p:childTnLst>
                          </p:cTn>
                        </p:par>
                        <p:par>
                          <p:cTn id="28" fill="hold">
                            <p:stCondLst>
                              <p:cond delay="5500"/>
                            </p:stCondLst>
                            <p:childTnLst>
                              <p:par>
                                <p:cTn id="29" presetID="53" presetClass="entr" presetSubtype="16" fill="hold" grpId="0" nodeType="afterEffect">
                                  <p:stCondLst>
                                    <p:cond delay="50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6">
                                            <p:txEl>
                                              <p:pRg st="3" end="3"/>
                                            </p:txEl>
                                          </p:spTgt>
                                        </p:tgtEl>
                                      </p:cBhvr>
                                    </p:animEffect>
                                  </p:childTnLst>
                                </p:cTn>
                              </p:par>
                            </p:childTnLst>
                          </p:cTn>
                        </p:par>
                        <p:par>
                          <p:cTn id="34" fill="hold">
                            <p:stCondLst>
                              <p:cond delay="7000"/>
                            </p:stCondLst>
                            <p:childTnLst>
                              <p:par>
                                <p:cTn id="35" presetID="53" presetClass="entr" presetSubtype="16" fill="hold" grpId="0" nodeType="afterEffect">
                                  <p:stCondLst>
                                    <p:cond delay="50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6">
                                            <p:txEl>
                                              <p:pRg st="4" end="4"/>
                                            </p:txEl>
                                          </p:spTgt>
                                        </p:tgtEl>
                                      </p:cBhvr>
                                    </p:animEffect>
                                  </p:childTnLst>
                                </p:cTn>
                              </p:par>
                            </p:childTnLst>
                          </p:cTn>
                        </p:par>
                        <p:par>
                          <p:cTn id="40" fill="hold">
                            <p:stCondLst>
                              <p:cond delay="8500"/>
                            </p:stCondLst>
                            <p:childTnLst>
                              <p:par>
                                <p:cTn id="41" presetID="53" presetClass="entr" presetSubtype="16" fill="hold" grpId="0" nodeType="afterEffect">
                                  <p:stCondLst>
                                    <p:cond delay="50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0616"/>
            <a:ext cx="8229600" cy="490067"/>
          </a:xfrm>
        </p:spPr>
        <p:txBody>
          <a:bodyPr/>
          <a:lstStyle/>
          <a:p>
            <a:r>
              <a:rPr lang="tr-TR" sz="2000" dirty="0" smtClean="0">
                <a:solidFill>
                  <a:schemeClr val="bg1"/>
                </a:solidFill>
              </a:rPr>
              <a:t>Fotoğraflar ve Grafik Çalışmaları</a:t>
            </a:r>
            <a:endParaRPr lang="en-US" sz="2000" dirty="0">
              <a:solidFill>
                <a:schemeClr val="bg1"/>
              </a:solidFill>
            </a:endParaRPr>
          </a:p>
        </p:txBody>
      </p:sp>
      <p:sp>
        <p:nvSpPr>
          <p:cNvPr id="4" name="TextBox 3"/>
          <p:cNvSpPr txBox="1"/>
          <p:nvPr/>
        </p:nvSpPr>
        <p:spPr>
          <a:xfrm>
            <a:off x="457200" y="5714672"/>
            <a:ext cx="8229600" cy="1169551"/>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drubig-photo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crazymedia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Laiotz</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indigolotos</a:t>
            </a:r>
            <a:r>
              <a:rPr lang="tr-TR" sz="1400" dirty="0">
                <a:ln w="9525">
                  <a:noFill/>
                  <a:prstDash val="solid"/>
                </a:ln>
                <a:solidFill>
                  <a:schemeClr val="bg1"/>
                </a:solidFill>
                <a:latin typeface="+mn-lt"/>
              </a:rPr>
              <a:t>, © Michael </a:t>
            </a:r>
            <a:r>
              <a:rPr lang="tr-TR" sz="1400" dirty="0" err="1">
                <a:ln w="9525">
                  <a:noFill/>
                  <a:prstDash val="solid"/>
                </a:ln>
                <a:solidFill>
                  <a:schemeClr val="bg1"/>
                </a:solidFill>
                <a:latin typeface="+mn-lt"/>
              </a:rPr>
              <a:t>Nivelet</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JiSign</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Ramona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Kaulitzki</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naka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FranMarin</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Delphimages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pixarno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Minerva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Studio</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godfer</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Africa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Studio</a:t>
            </a:r>
            <a:r>
              <a:rPr lang="tr-TR" sz="1400" dirty="0" smtClean="0">
                <a:ln w="9525">
                  <a:noFill/>
                  <a:prstDash val="solid"/>
                </a:ln>
                <a:solidFill>
                  <a:schemeClr val="bg1"/>
                </a:solidFill>
                <a:latin typeface="+mn-lt"/>
              </a:rPr>
              <a:t>,</a:t>
            </a: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eugenesergeev</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fotomek</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Piotr</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Adamowicz</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goodluz</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Ralf</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Gosch</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drx</a:t>
            </a:r>
            <a:r>
              <a:rPr lang="tr-TR" sz="1400" dirty="0">
                <a:ln w="9525">
                  <a:noFill/>
                  <a:prstDash val="solid"/>
                </a:ln>
                <a:solidFill>
                  <a:schemeClr val="bg1"/>
                </a:solidFill>
                <a:latin typeface="+mn-lt"/>
              </a:rPr>
              <a:t>, © Rıza,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Monkey</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Business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Photographee.eu</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arztsamui</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margoorita</a:t>
            </a:r>
            <a:r>
              <a:rPr lang="tr-TR" sz="1400" dirty="0" smtClean="0">
                <a:ln w="9525">
                  <a:noFill/>
                  <a:prstDash val="solid"/>
                </a:ln>
                <a:solidFill>
                  <a:schemeClr val="bg1"/>
                </a:solidFill>
                <a:latin typeface="+mn-lt"/>
              </a:rPr>
              <a:t>, © </a:t>
            </a:r>
            <a:r>
              <a:rPr lang="tr-TR" sz="1400" dirty="0" err="1" smtClean="0">
                <a:ln w="9525">
                  <a:noFill/>
                  <a:prstDash val="solid"/>
                </a:ln>
                <a:solidFill>
                  <a:schemeClr val="bg1"/>
                </a:solidFill>
                <a:latin typeface="+mn-lt"/>
              </a:rPr>
              <a:t>uwimages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Sandor</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Kacso</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Belodarova</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korurumod</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Delphotostock</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Fotolia.com</a:t>
            </a:r>
            <a:endParaRPr lang="tr-TR" sz="1400" dirty="0" smtClean="0">
              <a:ln w="9525">
                <a:noFill/>
                <a:prstDash val="solid"/>
              </a:ln>
              <a:solidFill>
                <a:schemeClr val="bg1"/>
              </a:solidFill>
              <a:latin typeface="+mn-lt"/>
            </a:endParaRPr>
          </a:p>
        </p:txBody>
      </p:sp>
      <p:sp>
        <p:nvSpPr>
          <p:cNvPr id="6" name="TextBox 5"/>
          <p:cNvSpPr txBox="1"/>
          <p:nvPr/>
        </p:nvSpPr>
        <p:spPr>
          <a:xfrm>
            <a:off x="457200" y="4633391"/>
            <a:ext cx="8229600" cy="307777"/>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rPr>
              <a:t>Bu sunu EDAM tarafından YEŞİLAY için hazırlanmıştır.</a:t>
            </a:r>
            <a:endParaRPr lang="tr-TR" sz="1400" dirty="0" smtClean="0">
              <a:ln w="9525">
                <a:noFill/>
                <a:prstDash val="solid"/>
              </a:ln>
              <a:solidFill>
                <a:schemeClr val="bg1"/>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21625" y="1497441"/>
            <a:ext cx="1300750" cy="2857500"/>
          </a:xfrm>
          <a:prstGeom prst="rect">
            <a:avLst/>
          </a:prstGeom>
        </p:spPr>
      </p:pic>
    </p:spTree>
    <p:extLst>
      <p:ext uri="{BB962C8B-B14F-4D97-AF65-F5344CB8AC3E}">
        <p14:creationId xmlns:p14="http://schemas.microsoft.com/office/powerpoint/2010/main" xmlns="" val="232803255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Sağlıklı</a:t>
            </a:r>
            <a:r>
              <a:rPr lang="en-US" sz="4000" dirty="0">
                <a:solidFill>
                  <a:schemeClr val="bg1"/>
                </a:solidFill>
                <a:latin typeface="+mj-lt"/>
              </a:rPr>
              <a:t> </a:t>
            </a:r>
            <a:r>
              <a:rPr lang="en-US" sz="4000" dirty="0" err="1">
                <a:solidFill>
                  <a:schemeClr val="bg1"/>
                </a:solidFill>
                <a:latin typeface="+mj-lt"/>
              </a:rPr>
              <a:t>Beslenmek</a:t>
            </a:r>
            <a:r>
              <a:rPr lang="en-US" sz="4000" dirty="0">
                <a:solidFill>
                  <a:schemeClr val="bg1"/>
                </a:solidFill>
                <a:latin typeface="+mj-lt"/>
              </a:rPr>
              <a:t> </a:t>
            </a:r>
            <a:r>
              <a:rPr lang="en-US" sz="4000" dirty="0" err="1">
                <a:solidFill>
                  <a:schemeClr val="bg1"/>
                </a:solidFill>
                <a:latin typeface="+mj-lt"/>
              </a:rPr>
              <a:t>İçin</a:t>
            </a:r>
            <a:endParaRPr lang="en-US" sz="4000" dirty="0">
              <a:solidFill>
                <a:schemeClr val="bg1"/>
              </a:solidFill>
              <a:latin typeface="+mj-lt"/>
            </a:endParaRPr>
          </a:p>
          <a:p>
            <a:r>
              <a:rPr lang="en-US" sz="4000" dirty="0" err="1">
                <a:solidFill>
                  <a:schemeClr val="bg1"/>
                </a:solidFill>
                <a:latin typeface="+mj-lt"/>
              </a:rPr>
              <a:t>Dört</a:t>
            </a:r>
            <a:r>
              <a:rPr lang="en-US" sz="4000" dirty="0">
                <a:solidFill>
                  <a:schemeClr val="bg1"/>
                </a:solidFill>
                <a:latin typeface="+mj-lt"/>
              </a:rPr>
              <a:t> </a:t>
            </a:r>
            <a:r>
              <a:rPr lang="en-US" sz="4000" dirty="0" err="1">
                <a:solidFill>
                  <a:schemeClr val="bg1"/>
                </a:solidFill>
                <a:latin typeface="+mj-lt"/>
              </a:rPr>
              <a:t>Yapraklı</a:t>
            </a:r>
            <a:r>
              <a:rPr lang="en-US" sz="4000" dirty="0">
                <a:solidFill>
                  <a:schemeClr val="bg1"/>
                </a:solidFill>
                <a:latin typeface="+mj-lt"/>
              </a:rPr>
              <a:t> </a:t>
            </a:r>
            <a:endParaRPr lang="tr-TR" sz="4000" dirty="0" smtClean="0">
              <a:solidFill>
                <a:schemeClr val="bg1"/>
              </a:solidFill>
              <a:latin typeface="+mj-lt"/>
            </a:endParaRPr>
          </a:p>
          <a:p>
            <a:r>
              <a:rPr lang="en-US" sz="4000" dirty="0" err="1" smtClean="0">
                <a:solidFill>
                  <a:schemeClr val="bg1"/>
                </a:solidFill>
                <a:latin typeface="+mj-lt"/>
              </a:rPr>
              <a:t>Yoncayı</a:t>
            </a:r>
            <a:r>
              <a:rPr lang="en-US" sz="4000" dirty="0" smtClean="0">
                <a:solidFill>
                  <a:schemeClr val="bg1"/>
                </a:solidFill>
                <a:latin typeface="+mj-lt"/>
              </a:rPr>
              <a:t> </a:t>
            </a:r>
            <a:r>
              <a:rPr lang="en-US" sz="4000" dirty="0" err="1" smtClean="0">
                <a:solidFill>
                  <a:schemeClr val="bg1"/>
                </a:solidFill>
                <a:latin typeface="+mj-lt"/>
              </a:rPr>
              <a:t>Tanı</a:t>
            </a:r>
            <a:r>
              <a:rPr lang="tr-TR" sz="4000" dirty="0" smtClean="0">
                <a:solidFill>
                  <a:schemeClr val="bg1"/>
                </a:solidFill>
                <a:latin typeface="+mj-lt"/>
              </a:rPr>
              <a:t>!</a:t>
            </a:r>
            <a:endParaRPr lang="en-US" sz="4000" dirty="0">
              <a:solidFill>
                <a:schemeClr val="bg1"/>
              </a:solidFill>
              <a:latin typeface="+mj-lt"/>
            </a:endParaRPr>
          </a:p>
        </p:txBody>
      </p:sp>
    </p:spTree>
    <p:extLst>
      <p:ext uri="{BB962C8B-B14F-4D97-AF65-F5344CB8AC3E}">
        <p14:creationId xmlns:p14="http://schemas.microsoft.com/office/powerpoint/2010/main" xmlns="" val="2985307504"/>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9" name="Group 8"/>
          <p:cNvGrpSpPr/>
          <p:nvPr/>
        </p:nvGrpSpPr>
        <p:grpSpPr>
          <a:xfrm>
            <a:off x="248425" y="332656"/>
            <a:ext cx="959768" cy="1531977"/>
            <a:chOff x="1524000" y="1397001"/>
            <a:chExt cx="959768" cy="1531977"/>
          </a:xfrm>
        </p:grpSpPr>
        <p:grpSp>
          <p:nvGrpSpPr>
            <p:cNvPr id="10" name="Group 9"/>
            <p:cNvGrpSpPr/>
            <p:nvPr/>
          </p:nvGrpSpPr>
          <p:grpSpPr>
            <a:xfrm>
              <a:off x="1524000" y="1397001"/>
              <a:ext cx="959768" cy="1531977"/>
              <a:chOff x="1524000" y="1397000"/>
              <a:chExt cx="959768" cy="1974762"/>
            </a:xfrm>
          </p:grpSpPr>
          <p:sp>
            <p:nvSpPr>
              <p:cNvPr id="13" name="Freeform 12"/>
              <p:cNvSpPr/>
              <p:nvPr/>
            </p:nvSpPr>
            <p:spPr>
              <a:xfrm>
                <a:off x="1560166" y="2412766"/>
                <a:ext cx="902182" cy="958996"/>
              </a:xfrm>
              <a:custGeom>
                <a:avLst/>
                <a:gdLst>
                  <a:gd name="connsiteX0" fmla="*/ 94729 w 902181"/>
                  <a:gd name="connsiteY0" fmla="*/ 0 h 1236413"/>
                  <a:gd name="connsiteX1" fmla="*/ 807452 w 902181"/>
                  <a:gd name="connsiteY1" fmla="*/ 0 h 1236413"/>
                  <a:gd name="connsiteX2" fmla="*/ 902181 w 902181"/>
                  <a:gd name="connsiteY2" fmla="*/ 94729 h 1236413"/>
                  <a:gd name="connsiteX3" fmla="*/ 902181 w 902181"/>
                  <a:gd name="connsiteY3" fmla="*/ 1236413 h 1236413"/>
                  <a:gd name="connsiteX4" fmla="*/ 902181 w 902181"/>
                  <a:gd name="connsiteY4" fmla="*/ 1236413 h 1236413"/>
                  <a:gd name="connsiteX5" fmla="*/ 0 w 902181"/>
                  <a:gd name="connsiteY5" fmla="*/ 1236413 h 1236413"/>
                  <a:gd name="connsiteX6" fmla="*/ 0 w 902181"/>
                  <a:gd name="connsiteY6" fmla="*/ 1236413 h 1236413"/>
                  <a:gd name="connsiteX7" fmla="*/ 0 w 902181"/>
                  <a:gd name="connsiteY7" fmla="*/ 94729 h 1236413"/>
                  <a:gd name="connsiteX8" fmla="*/ 94729 w 902181"/>
                  <a:gd name="connsiteY8" fmla="*/ 0 h 1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181" h="1236413">
                    <a:moveTo>
                      <a:pt x="807452" y="1236413"/>
                    </a:moveTo>
                    <a:lnTo>
                      <a:pt x="94729" y="1236413"/>
                    </a:lnTo>
                    <a:cubicBezTo>
                      <a:pt x="42412" y="1236413"/>
                      <a:pt x="0" y="1194001"/>
                      <a:pt x="0" y="1141684"/>
                    </a:cubicBezTo>
                    <a:lnTo>
                      <a:pt x="0" y="0"/>
                    </a:lnTo>
                    <a:lnTo>
                      <a:pt x="0" y="0"/>
                    </a:lnTo>
                    <a:lnTo>
                      <a:pt x="902181" y="0"/>
                    </a:lnTo>
                    <a:lnTo>
                      <a:pt x="902181" y="0"/>
                    </a:lnTo>
                    <a:lnTo>
                      <a:pt x="902181" y="1141684"/>
                    </a:lnTo>
                    <a:cubicBezTo>
                      <a:pt x="902181" y="1194001"/>
                      <a:pt x="859769" y="1236413"/>
                      <a:pt x="807452" y="1236413"/>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26" tIns="284480" rIns="312225" bIns="312225"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14" name="Rounded Rectangle 13"/>
              <p:cNvSpPr/>
              <p:nvPr/>
            </p:nvSpPr>
            <p:spPr>
              <a:xfrm>
                <a:off x="1524000" y="1397000"/>
                <a:ext cx="959768" cy="101871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1661003" y="2204864"/>
              <a:ext cx="711001" cy="707886"/>
            </a:xfrm>
            <a:prstGeom prst="rect">
              <a:avLst/>
            </a:prstGeom>
            <a:noFill/>
          </p:spPr>
          <p:txBody>
            <a:bodyPr wrap="square" rtlCol="0">
              <a:spAutoFit/>
            </a:bodyPr>
            <a:lstStyle/>
            <a:p>
              <a:pPr algn="ctr"/>
              <a:r>
                <a:rPr lang="tr-TR" sz="4000" b="1" dirty="0" smtClean="0">
                  <a:solidFill>
                    <a:schemeClr val="bg1"/>
                  </a:solidFill>
                  <a:latin typeface="+mn-lt"/>
                </a:rPr>
                <a:t>3</a:t>
              </a:r>
              <a:endParaRPr lang="en-US" sz="4000" b="1" dirty="0">
                <a:solidFill>
                  <a:schemeClr val="bg1"/>
                </a:solidFill>
                <a:latin typeface="+mn-lt"/>
              </a:endParaRPr>
            </a:p>
          </p:txBody>
        </p:sp>
      </p:grpSp>
      <p:sp>
        <p:nvSpPr>
          <p:cNvPr id="16" name="TextBox 15"/>
          <p:cNvSpPr txBox="1"/>
          <p:nvPr/>
        </p:nvSpPr>
        <p:spPr>
          <a:xfrm>
            <a:off x="539552" y="2636912"/>
            <a:ext cx="7920880" cy="369331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okuryazarlığı</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sağlıklı</a:t>
            </a:r>
            <a:r>
              <a:rPr lang="en-US" sz="2600" dirty="0">
                <a:solidFill>
                  <a:schemeClr val="bg1"/>
                </a:solidFill>
                <a:latin typeface="+mn-lt"/>
              </a:rPr>
              <a:t> </a:t>
            </a:r>
            <a:r>
              <a:rPr lang="en-US" sz="2600" dirty="0" err="1">
                <a:solidFill>
                  <a:schemeClr val="bg1"/>
                </a:solidFill>
                <a:latin typeface="+mn-lt"/>
              </a:rPr>
              <a:t>yaşam</a:t>
            </a:r>
            <a:r>
              <a:rPr lang="en-US" sz="2600" dirty="0">
                <a:solidFill>
                  <a:schemeClr val="bg1"/>
                </a:solidFill>
                <a:latin typeface="+mn-lt"/>
              </a:rPr>
              <a:t> </a:t>
            </a:r>
            <a:r>
              <a:rPr lang="en-US" sz="2600" dirty="0" err="1">
                <a:solidFill>
                  <a:schemeClr val="bg1"/>
                </a:solidFill>
                <a:latin typeface="+mn-lt"/>
              </a:rPr>
              <a:t>yılını</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kalitesini</a:t>
            </a:r>
            <a:r>
              <a:rPr lang="en-US" sz="2600" dirty="0">
                <a:solidFill>
                  <a:schemeClr val="bg1"/>
                </a:solidFill>
                <a:latin typeface="+mn-lt"/>
              </a:rPr>
              <a:t> </a:t>
            </a:r>
            <a:r>
              <a:rPr lang="en-US" sz="2600" dirty="0" err="1">
                <a:solidFill>
                  <a:schemeClr val="bg1"/>
                </a:solidFill>
                <a:latin typeface="+mn-lt"/>
              </a:rPr>
              <a:t>arttırır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bireye</a:t>
            </a:r>
            <a:r>
              <a:rPr lang="en-US" sz="2600" dirty="0">
                <a:solidFill>
                  <a:schemeClr val="bg1"/>
                </a:solidFill>
                <a:latin typeface="+mn-lt"/>
              </a:rPr>
              <a:t> </a:t>
            </a:r>
            <a:r>
              <a:rPr lang="en-US" sz="2600" dirty="0" err="1">
                <a:solidFill>
                  <a:schemeClr val="bg1"/>
                </a:solidFill>
                <a:latin typeface="+mn-lt"/>
              </a:rPr>
              <a:t>kendi</a:t>
            </a:r>
            <a:r>
              <a:rPr lang="en-US" sz="2600" dirty="0">
                <a:solidFill>
                  <a:schemeClr val="bg1"/>
                </a:solidFill>
                <a:latin typeface="+mn-lt"/>
              </a:rPr>
              <a:t> </a:t>
            </a:r>
            <a:r>
              <a:rPr lang="en-US" sz="2600" dirty="0" err="1">
                <a:solidFill>
                  <a:schemeClr val="bg1"/>
                </a:solidFill>
                <a:latin typeface="+mn-lt"/>
              </a:rPr>
              <a:t>sağlığıyla</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kararlara</a:t>
            </a:r>
            <a:r>
              <a:rPr lang="en-US" sz="2600" dirty="0">
                <a:solidFill>
                  <a:schemeClr val="bg1"/>
                </a:solidFill>
                <a:latin typeface="+mn-lt"/>
              </a:rPr>
              <a:t> </a:t>
            </a:r>
            <a:r>
              <a:rPr lang="en-US" sz="2600" dirty="0" err="1">
                <a:solidFill>
                  <a:schemeClr val="bg1"/>
                </a:solidFill>
                <a:latin typeface="+mn-lt"/>
              </a:rPr>
              <a:t>katılımda</a:t>
            </a:r>
            <a:r>
              <a:rPr lang="en-US" sz="2600" dirty="0">
                <a:solidFill>
                  <a:schemeClr val="bg1"/>
                </a:solidFill>
                <a:latin typeface="+mn-lt"/>
              </a:rPr>
              <a:t> </a:t>
            </a:r>
            <a:r>
              <a:rPr lang="en-US" sz="2600" dirty="0" err="1">
                <a:solidFill>
                  <a:schemeClr val="bg1"/>
                </a:solidFill>
                <a:latin typeface="+mn-lt"/>
              </a:rPr>
              <a:t>daha</a:t>
            </a:r>
            <a:r>
              <a:rPr lang="en-US" sz="2600" dirty="0">
                <a:solidFill>
                  <a:schemeClr val="bg1"/>
                </a:solidFill>
                <a:latin typeface="+mn-lt"/>
              </a:rPr>
              <a:t> </a:t>
            </a:r>
            <a:r>
              <a:rPr lang="en-US" sz="2600" dirty="0" err="1">
                <a:solidFill>
                  <a:schemeClr val="bg1"/>
                </a:solidFill>
                <a:latin typeface="+mn-lt"/>
              </a:rPr>
              <a:t>fazla</a:t>
            </a:r>
            <a:r>
              <a:rPr lang="en-US" sz="2600" dirty="0">
                <a:solidFill>
                  <a:schemeClr val="bg1"/>
                </a:solidFill>
                <a:latin typeface="+mn-lt"/>
              </a:rPr>
              <a:t> </a:t>
            </a:r>
            <a:r>
              <a:rPr lang="en-US" sz="2600" dirty="0" err="1">
                <a:solidFill>
                  <a:schemeClr val="bg1"/>
                </a:solidFill>
                <a:latin typeface="+mn-lt"/>
              </a:rPr>
              <a:t>aktif</a:t>
            </a:r>
            <a:r>
              <a:rPr lang="en-US" sz="2600" dirty="0">
                <a:solidFill>
                  <a:schemeClr val="bg1"/>
                </a:solidFill>
                <a:latin typeface="+mn-lt"/>
              </a:rPr>
              <a:t> </a:t>
            </a:r>
            <a:r>
              <a:rPr lang="en-US" sz="2600" dirty="0" err="1">
                <a:solidFill>
                  <a:schemeClr val="bg1"/>
                </a:solidFill>
                <a:latin typeface="+mn-lt"/>
              </a:rPr>
              <a:t>rol</a:t>
            </a:r>
            <a:r>
              <a:rPr lang="en-US" sz="2600" dirty="0">
                <a:solidFill>
                  <a:schemeClr val="bg1"/>
                </a:solidFill>
                <a:latin typeface="+mn-lt"/>
              </a:rPr>
              <a:t> alma </a:t>
            </a:r>
            <a:r>
              <a:rPr lang="en-US" sz="2600" dirty="0" err="1">
                <a:solidFill>
                  <a:schemeClr val="bg1"/>
                </a:solidFill>
                <a:latin typeface="+mn-lt"/>
              </a:rPr>
              <a:t>imkânı</a:t>
            </a:r>
            <a:r>
              <a:rPr lang="en-US" sz="2600" dirty="0">
                <a:solidFill>
                  <a:schemeClr val="bg1"/>
                </a:solidFill>
                <a:latin typeface="+mn-lt"/>
              </a:rPr>
              <a:t> </a:t>
            </a:r>
            <a:r>
              <a:rPr lang="en-US" sz="2600" dirty="0" err="1">
                <a:solidFill>
                  <a:schemeClr val="bg1"/>
                </a:solidFill>
                <a:latin typeface="+mn-lt"/>
              </a:rPr>
              <a:t>verir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bireylerin</a:t>
            </a:r>
            <a:r>
              <a:rPr lang="en-US" sz="2600" dirty="0">
                <a:solidFill>
                  <a:schemeClr val="bg1"/>
                </a:solidFill>
                <a:latin typeface="+mn-lt"/>
              </a:rPr>
              <a:t> </a:t>
            </a:r>
            <a:r>
              <a:rPr lang="en-US" sz="2600" dirty="0" err="1">
                <a:solidFill>
                  <a:schemeClr val="bg1"/>
                </a:solidFill>
                <a:latin typeface="+mn-lt"/>
              </a:rPr>
              <a:t>doğru</a:t>
            </a:r>
            <a:r>
              <a:rPr lang="en-US" sz="2600" dirty="0">
                <a:solidFill>
                  <a:schemeClr val="bg1"/>
                </a:solidFill>
                <a:latin typeface="+mn-lt"/>
              </a:rPr>
              <a:t> </a:t>
            </a:r>
            <a:r>
              <a:rPr lang="en-US" sz="2600" dirty="0" err="1">
                <a:solidFill>
                  <a:schemeClr val="bg1"/>
                </a:solidFill>
                <a:latin typeface="+mn-lt"/>
              </a:rPr>
              <a:t>bilgi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hizmete</a:t>
            </a:r>
            <a:r>
              <a:rPr lang="en-US" sz="2600" dirty="0">
                <a:solidFill>
                  <a:schemeClr val="bg1"/>
                </a:solidFill>
                <a:latin typeface="+mn-lt"/>
              </a:rPr>
              <a:t> </a:t>
            </a:r>
            <a:r>
              <a:rPr lang="en-US" sz="2600" dirty="0" err="1" smtClean="0">
                <a:solidFill>
                  <a:schemeClr val="bg1"/>
                </a:solidFill>
                <a:latin typeface="+mn-lt"/>
              </a:rPr>
              <a:t>ulaşma</a:t>
            </a:r>
            <a:r>
              <a:rPr lang="tr-TR" sz="2600" dirty="0" err="1" smtClean="0">
                <a:solidFill>
                  <a:schemeClr val="bg1"/>
                </a:solidFill>
                <a:latin typeface="+mn-lt"/>
              </a:rPr>
              <a:t>lar</a:t>
            </a:r>
            <a:r>
              <a:rPr lang="en-US" sz="2600" dirty="0" err="1" smtClean="0">
                <a:solidFill>
                  <a:schemeClr val="bg1"/>
                </a:solidFill>
                <a:latin typeface="+mn-lt"/>
              </a:rPr>
              <a:t>ını</a:t>
            </a:r>
            <a:r>
              <a:rPr lang="en-US" sz="2600" dirty="0" smtClean="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bireylerin</a:t>
            </a:r>
            <a:r>
              <a:rPr lang="en-US" sz="2600" dirty="0">
                <a:solidFill>
                  <a:schemeClr val="bg1"/>
                </a:solidFill>
                <a:latin typeface="+mn-lt"/>
              </a:rPr>
              <a:t> </a:t>
            </a:r>
            <a:r>
              <a:rPr lang="en-US" sz="2600" dirty="0" err="1">
                <a:solidFill>
                  <a:schemeClr val="bg1"/>
                </a:solidFill>
                <a:latin typeface="+mn-lt"/>
              </a:rPr>
              <a:t>daha</a:t>
            </a:r>
            <a:r>
              <a:rPr lang="en-US" sz="2600" dirty="0">
                <a:solidFill>
                  <a:schemeClr val="bg1"/>
                </a:solidFill>
                <a:latin typeface="+mn-lt"/>
              </a:rPr>
              <a:t> </a:t>
            </a:r>
            <a:r>
              <a:rPr lang="en-US" sz="2600" dirty="0" err="1">
                <a:solidFill>
                  <a:schemeClr val="bg1"/>
                </a:solidFill>
                <a:latin typeface="+mn-lt"/>
              </a:rPr>
              <a:t>kaliteli</a:t>
            </a:r>
            <a:r>
              <a:rPr lang="en-US" sz="2600" dirty="0">
                <a:solidFill>
                  <a:schemeClr val="bg1"/>
                </a:solidFill>
                <a:latin typeface="+mn-lt"/>
              </a:rPr>
              <a:t> </a:t>
            </a: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hizmetinden</a:t>
            </a:r>
            <a:r>
              <a:rPr lang="en-US" sz="2600" dirty="0">
                <a:solidFill>
                  <a:schemeClr val="bg1"/>
                </a:solidFill>
                <a:latin typeface="+mn-lt"/>
              </a:rPr>
              <a:t> </a:t>
            </a:r>
            <a:r>
              <a:rPr lang="en-US" sz="2600" dirty="0" err="1" smtClean="0">
                <a:solidFill>
                  <a:schemeClr val="bg1"/>
                </a:solidFill>
                <a:latin typeface="+mn-lt"/>
              </a:rPr>
              <a:t>yararlanma</a:t>
            </a:r>
            <a:r>
              <a:rPr lang="tr-TR" sz="2600" dirty="0" err="1" smtClean="0">
                <a:solidFill>
                  <a:schemeClr val="bg1"/>
                </a:solidFill>
                <a:latin typeface="+mn-lt"/>
              </a:rPr>
              <a:t>lar</a:t>
            </a:r>
            <a:r>
              <a:rPr lang="en-US" sz="2600" dirty="0" err="1" smtClean="0">
                <a:solidFill>
                  <a:schemeClr val="bg1"/>
                </a:solidFill>
                <a:latin typeface="+mn-lt"/>
              </a:rPr>
              <a:t>ını</a:t>
            </a:r>
            <a:r>
              <a:rPr lang="en-US" sz="2600" dirty="0" smtClean="0">
                <a:solidFill>
                  <a:schemeClr val="bg1"/>
                </a:solidFill>
                <a:latin typeface="+mn-lt"/>
              </a:rPr>
              <a:t> </a:t>
            </a:r>
            <a:r>
              <a:rPr lang="en-US" sz="2600" dirty="0" err="1">
                <a:solidFill>
                  <a:schemeClr val="bg1"/>
                </a:solidFill>
                <a:latin typeface="+mn-lt"/>
              </a:rPr>
              <a:t>sağlar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a:solidFill>
                  <a:schemeClr val="bg1"/>
                </a:solidFill>
                <a:latin typeface="+mn-lt"/>
              </a:rPr>
              <a:t>alınan</a:t>
            </a:r>
            <a:r>
              <a:rPr lang="en-US" sz="2600" dirty="0">
                <a:solidFill>
                  <a:schemeClr val="bg1"/>
                </a:solidFill>
                <a:latin typeface="+mn-lt"/>
              </a:rPr>
              <a:t> </a:t>
            </a:r>
            <a:r>
              <a:rPr lang="en-US" sz="2600" dirty="0" err="1">
                <a:solidFill>
                  <a:schemeClr val="bg1"/>
                </a:solidFill>
                <a:latin typeface="+mn-lt"/>
              </a:rPr>
              <a:t>sağlık</a:t>
            </a:r>
            <a:r>
              <a:rPr lang="en-US" sz="2600" dirty="0">
                <a:solidFill>
                  <a:schemeClr val="bg1"/>
                </a:solidFill>
                <a:latin typeface="+mn-lt"/>
              </a:rPr>
              <a:t> </a:t>
            </a:r>
            <a:r>
              <a:rPr lang="en-US" sz="2600" dirty="0" err="1">
                <a:solidFill>
                  <a:schemeClr val="bg1"/>
                </a:solidFill>
                <a:latin typeface="+mn-lt"/>
              </a:rPr>
              <a:t>hizmetini</a:t>
            </a:r>
            <a:r>
              <a:rPr lang="en-US" sz="2600" dirty="0">
                <a:solidFill>
                  <a:schemeClr val="bg1"/>
                </a:solidFill>
                <a:latin typeface="+mn-lt"/>
              </a:rPr>
              <a:t> </a:t>
            </a:r>
            <a:r>
              <a:rPr lang="en-US" sz="2600" dirty="0" err="1">
                <a:solidFill>
                  <a:schemeClr val="bg1"/>
                </a:solidFill>
                <a:latin typeface="+mn-lt"/>
              </a:rPr>
              <a:t>kullanabilme</a:t>
            </a:r>
            <a:r>
              <a:rPr lang="en-US" sz="2600" dirty="0">
                <a:solidFill>
                  <a:schemeClr val="bg1"/>
                </a:solidFill>
                <a:latin typeface="+mn-lt"/>
              </a:rPr>
              <a:t> </a:t>
            </a:r>
            <a:r>
              <a:rPr lang="en-US" sz="2600" dirty="0" err="1">
                <a:solidFill>
                  <a:schemeClr val="bg1"/>
                </a:solidFill>
                <a:latin typeface="+mn-lt"/>
              </a:rPr>
              <a:t>yeteneği</a:t>
            </a:r>
            <a:r>
              <a:rPr lang="en-US" sz="2600" dirty="0">
                <a:solidFill>
                  <a:schemeClr val="bg1"/>
                </a:solidFill>
                <a:latin typeface="+mn-lt"/>
              </a:rPr>
              <a:t> </a:t>
            </a:r>
            <a:r>
              <a:rPr lang="en-US" sz="2600" dirty="0" err="1">
                <a:solidFill>
                  <a:schemeClr val="bg1"/>
                </a:solidFill>
                <a:latin typeface="+mn-lt"/>
              </a:rPr>
              <a:t>kazandırır</a:t>
            </a:r>
            <a:r>
              <a:rPr lang="en-US" sz="2600" dirty="0">
                <a:solidFill>
                  <a:schemeClr val="bg1"/>
                </a:solidFill>
                <a:latin typeface="+mn-lt"/>
              </a:rPr>
              <a:t>.</a:t>
            </a:r>
          </a:p>
        </p:txBody>
      </p:sp>
      <p:sp>
        <p:nvSpPr>
          <p:cNvPr id="17" name="TextBox 16"/>
          <p:cNvSpPr txBox="1"/>
          <p:nvPr/>
        </p:nvSpPr>
        <p:spPr>
          <a:xfrm>
            <a:off x="1475656" y="188640"/>
            <a:ext cx="7668344" cy="769441"/>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Ol</a:t>
            </a:r>
            <a:r>
              <a:rPr lang="en-US" sz="4400" dirty="0">
                <a:solidFill>
                  <a:srgbClr val="FF0000"/>
                </a:solidFill>
                <a:effectLst>
                  <a:outerShdw blurRad="38100" dist="38100" dir="2700000" algn="tl">
                    <a:srgbClr val="000000">
                      <a:alpha val="43137"/>
                    </a:srgbClr>
                  </a:outerShdw>
                </a:effectLst>
                <a:latin typeface="+mj-lt"/>
              </a:rPr>
              <a:t>!</a:t>
            </a:r>
          </a:p>
        </p:txBody>
      </p:sp>
      <p:sp>
        <p:nvSpPr>
          <p:cNvPr id="15" name="TextBox 14"/>
          <p:cNvSpPr txBox="1"/>
          <p:nvPr/>
        </p:nvSpPr>
        <p:spPr>
          <a:xfrm>
            <a:off x="253089" y="408928"/>
            <a:ext cx="945037" cy="584775"/>
          </a:xfrm>
          <a:prstGeom prst="rect">
            <a:avLst/>
          </a:prstGeom>
          <a:noFill/>
        </p:spPr>
        <p:txBody>
          <a:bodyPr wrap="square" rtlCol="0">
            <a:spAutoFit/>
          </a:bodyPr>
          <a:lstStyle/>
          <a:p>
            <a:pPr algn="ctr"/>
            <a:r>
              <a:rPr lang="tr-TR" sz="3200" b="1" dirty="0" smtClean="0">
                <a:latin typeface="+mn-lt"/>
              </a:rPr>
              <a:t>İLKE</a:t>
            </a:r>
            <a:endParaRPr lang="en-US" sz="3200" b="1" dirty="0">
              <a:latin typeface="+mn-lt"/>
            </a:endParaRPr>
          </a:p>
        </p:txBody>
      </p:sp>
    </p:spTree>
    <p:extLst>
      <p:ext uri="{BB962C8B-B14F-4D97-AF65-F5344CB8AC3E}">
        <p14:creationId xmlns:p14="http://schemas.microsoft.com/office/powerpoint/2010/main" xmlns="" val="2625464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6">
                                            <p:bg/>
                                          </p:spTgt>
                                        </p:tgtEl>
                                        <p:attrNameLst>
                                          <p:attrName>style.visibility</p:attrName>
                                        </p:attrNameLst>
                                      </p:cBhvr>
                                      <p:to>
                                        <p:strVal val="visible"/>
                                      </p:to>
                                    </p:set>
                                    <p:anim calcmode="lin" valueType="num">
                                      <p:cBhvr>
                                        <p:cTn id="7" dur="1000" fill="hold"/>
                                        <p:tgtEl>
                                          <p:spTgt spid="16">
                                            <p:bg/>
                                          </p:spTgt>
                                        </p:tgtEl>
                                        <p:attrNameLst>
                                          <p:attrName>ppt_w</p:attrName>
                                        </p:attrNameLst>
                                      </p:cBhvr>
                                      <p:tavLst>
                                        <p:tav tm="0">
                                          <p:val>
                                            <p:fltVal val="0"/>
                                          </p:val>
                                        </p:tav>
                                        <p:tav tm="100000">
                                          <p:val>
                                            <p:strVal val="#ppt_w"/>
                                          </p:val>
                                        </p:tav>
                                      </p:tavLst>
                                    </p:anim>
                                    <p:anim calcmode="lin" valueType="num">
                                      <p:cBhvr>
                                        <p:cTn id="8" dur="1000" fill="hold"/>
                                        <p:tgtEl>
                                          <p:spTgt spid="16">
                                            <p:bg/>
                                          </p:spTgt>
                                        </p:tgtEl>
                                        <p:attrNameLst>
                                          <p:attrName>ppt_h</p:attrName>
                                        </p:attrNameLst>
                                      </p:cBhvr>
                                      <p:tavLst>
                                        <p:tav tm="0">
                                          <p:val>
                                            <p:fltVal val="0"/>
                                          </p:val>
                                        </p:tav>
                                        <p:tav tm="100000">
                                          <p:val>
                                            <p:strVal val="#ppt_h"/>
                                          </p:val>
                                        </p:tav>
                                      </p:tavLst>
                                    </p:anim>
                                    <p:animEffect transition="in" filter="fade">
                                      <p:cBhvr>
                                        <p:cTn id="9" dur="1000"/>
                                        <p:tgtEl>
                                          <p:spTgt spid="16">
                                            <p:bg/>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16">
                                            <p:txEl>
                                              <p:pRg st="0" end="0"/>
                                            </p:txEl>
                                          </p:spTgt>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16">
                                            <p:txEl>
                                              <p:pRg st="1" end="1"/>
                                            </p:txEl>
                                          </p:spTgt>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p:cTn id="25"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16">
                                            <p:txEl>
                                              <p:pRg st="2" end="2"/>
                                            </p:txEl>
                                          </p:spTgt>
                                        </p:tgtEl>
                                      </p:cBhvr>
                                    </p:animEffect>
                                  </p:childTnLst>
                                </p:cTn>
                              </p:par>
                            </p:childTnLst>
                          </p:cTn>
                        </p:par>
                        <p:par>
                          <p:cTn id="28" fill="hold">
                            <p:stCondLst>
                              <p:cond delay="5500"/>
                            </p:stCondLst>
                            <p:childTnLst>
                              <p:par>
                                <p:cTn id="29" presetID="53" presetClass="entr" presetSubtype="16" fill="hold" grpId="0" nodeType="afterEffect">
                                  <p:stCondLst>
                                    <p:cond delay="50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16">
                                            <p:txEl>
                                              <p:pRg st="3" end="3"/>
                                            </p:txEl>
                                          </p:spTgt>
                                        </p:tgtEl>
                                      </p:cBhvr>
                                    </p:animEffect>
                                  </p:childTnLst>
                                </p:cTn>
                              </p:par>
                            </p:childTnLst>
                          </p:cTn>
                        </p:par>
                        <p:par>
                          <p:cTn id="34" fill="hold">
                            <p:stCondLst>
                              <p:cond delay="7000"/>
                            </p:stCondLst>
                            <p:childTnLst>
                              <p:par>
                                <p:cTn id="35" presetID="53" presetClass="entr" presetSubtype="16" fill="hold" grpId="0" nodeType="afterEffect">
                                  <p:stCondLst>
                                    <p:cond delay="50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p:cTn id="37" dur="1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16">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16">
                                            <p:txEl>
                                              <p:pRg st="4" end="4"/>
                                            </p:txEl>
                                          </p:spTgt>
                                        </p:tgtEl>
                                      </p:cBhvr>
                                    </p:animEffect>
                                  </p:childTnLst>
                                </p:cTn>
                              </p:par>
                            </p:childTnLst>
                          </p:cTn>
                        </p:par>
                        <p:par>
                          <p:cTn id="40" fill="hold">
                            <p:stCondLst>
                              <p:cond delay="8500"/>
                            </p:stCondLst>
                            <p:childTnLst>
                              <p:par>
                                <p:cTn id="41" presetID="53" presetClass="entr" presetSubtype="16" fill="hold" grpId="0" nodeType="afterEffect">
                                  <p:stCondLst>
                                    <p:cond delay="500"/>
                                  </p:stCondLst>
                                  <p:childTnLst>
                                    <p:set>
                                      <p:cBhvr>
                                        <p:cTn id="42" dur="1" fill="hold">
                                          <p:stCondLst>
                                            <p:cond delay="0"/>
                                          </p:stCondLst>
                                        </p:cTn>
                                        <p:tgtEl>
                                          <p:spTgt spid="16">
                                            <p:txEl>
                                              <p:pRg st="5" end="5"/>
                                            </p:txEl>
                                          </p:spTgt>
                                        </p:tgtEl>
                                        <p:attrNameLst>
                                          <p:attrName>style.visibility</p:attrName>
                                        </p:attrNameLst>
                                      </p:cBhvr>
                                      <p:to>
                                        <p:strVal val="visible"/>
                                      </p:to>
                                    </p:set>
                                    <p:anim calcmode="lin" valueType="num">
                                      <p:cBhvr>
                                        <p:cTn id="43" dur="10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16">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TextBox 15"/>
          <p:cNvSpPr txBox="1"/>
          <p:nvPr/>
        </p:nvSpPr>
        <p:spPr>
          <a:xfrm>
            <a:off x="1691680" y="2736210"/>
            <a:ext cx="5472608" cy="2492990"/>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Sağlıkla</a:t>
            </a:r>
            <a:r>
              <a:rPr lang="en-US" sz="2600" dirty="0">
                <a:latin typeface="+mn-lt"/>
              </a:rPr>
              <a:t> </a:t>
            </a:r>
            <a:r>
              <a:rPr lang="en-US" sz="2600" dirty="0" err="1">
                <a:latin typeface="+mn-lt"/>
              </a:rPr>
              <a:t>ilgili</a:t>
            </a:r>
            <a:r>
              <a:rPr lang="en-US" sz="2600" dirty="0">
                <a:latin typeface="+mn-lt"/>
              </a:rPr>
              <a:t> </a:t>
            </a:r>
            <a:r>
              <a:rPr lang="en-US" sz="2600" dirty="0" err="1">
                <a:latin typeface="+mn-lt"/>
              </a:rPr>
              <a:t>temel</a:t>
            </a:r>
            <a:r>
              <a:rPr lang="en-US" sz="2600" dirty="0">
                <a:latin typeface="+mn-lt"/>
              </a:rPr>
              <a:t> </a:t>
            </a:r>
            <a:r>
              <a:rPr lang="en-US" sz="2600" dirty="0" err="1">
                <a:latin typeface="+mn-lt"/>
              </a:rPr>
              <a:t>bilgileri</a:t>
            </a:r>
            <a:r>
              <a:rPr lang="en-US" sz="2600" dirty="0">
                <a:latin typeface="+mn-lt"/>
              </a:rPr>
              <a:t> </a:t>
            </a:r>
            <a:r>
              <a:rPr lang="en-US" sz="2600" dirty="0" err="1">
                <a:latin typeface="+mn-lt"/>
              </a:rPr>
              <a:t>edin</a:t>
            </a:r>
            <a:r>
              <a:rPr lang="en-US" sz="2600" dirty="0">
                <a:latin typeface="+mn-lt"/>
              </a:rPr>
              <a:t>!</a:t>
            </a:r>
          </a:p>
          <a:p>
            <a:pPr marL="457200" indent="-457200">
              <a:buFont typeface="Wingdings" panose="05000000000000000000" pitchFamily="2" charset="2"/>
              <a:buChar char="Ø"/>
            </a:pPr>
            <a:r>
              <a:rPr lang="en-US" sz="2600" dirty="0" err="1">
                <a:latin typeface="+mn-lt"/>
              </a:rPr>
              <a:t>Vücudunu</a:t>
            </a:r>
            <a:r>
              <a:rPr lang="en-US" sz="2600" dirty="0">
                <a:latin typeface="+mn-lt"/>
              </a:rPr>
              <a:t> </a:t>
            </a:r>
            <a:r>
              <a:rPr lang="en-US" sz="2600" dirty="0" err="1">
                <a:latin typeface="+mn-lt"/>
              </a:rPr>
              <a:t>yapı</a:t>
            </a:r>
            <a:r>
              <a:rPr lang="en-US" sz="2600" dirty="0">
                <a:latin typeface="+mn-lt"/>
              </a:rPr>
              <a:t> </a:t>
            </a:r>
            <a:r>
              <a:rPr lang="en-US" sz="2600" dirty="0" err="1">
                <a:latin typeface="+mn-lt"/>
              </a:rPr>
              <a:t>ve</a:t>
            </a:r>
            <a:r>
              <a:rPr lang="en-US" sz="2600" dirty="0">
                <a:latin typeface="+mn-lt"/>
              </a:rPr>
              <a:t> </a:t>
            </a:r>
            <a:r>
              <a:rPr lang="en-US" sz="2600" dirty="0" err="1">
                <a:latin typeface="+mn-lt"/>
              </a:rPr>
              <a:t>işlevleriyle</a:t>
            </a:r>
            <a:r>
              <a:rPr lang="en-US" sz="2600" dirty="0">
                <a:latin typeface="+mn-lt"/>
              </a:rPr>
              <a:t> </a:t>
            </a:r>
            <a:r>
              <a:rPr lang="en-US" sz="2600" dirty="0" err="1">
                <a:latin typeface="+mn-lt"/>
              </a:rPr>
              <a:t>tanı</a:t>
            </a:r>
            <a:r>
              <a:rPr lang="en-US" sz="2600" dirty="0">
                <a:latin typeface="+mn-lt"/>
              </a:rPr>
              <a:t>!</a:t>
            </a:r>
          </a:p>
          <a:p>
            <a:pPr marL="457200" indent="-457200">
              <a:buFont typeface="Wingdings" panose="05000000000000000000" pitchFamily="2" charset="2"/>
              <a:buChar char="Ø"/>
            </a:pPr>
            <a:r>
              <a:rPr lang="en-US" sz="2600" dirty="0" err="1">
                <a:latin typeface="+mn-lt"/>
              </a:rPr>
              <a:t>Sağlık</a:t>
            </a:r>
            <a:r>
              <a:rPr lang="en-US" sz="2600" dirty="0">
                <a:latin typeface="+mn-lt"/>
              </a:rPr>
              <a:t> </a:t>
            </a:r>
            <a:r>
              <a:rPr lang="en-US" sz="2600" dirty="0" err="1">
                <a:latin typeface="+mn-lt"/>
              </a:rPr>
              <a:t>riskleriyle</a:t>
            </a:r>
            <a:r>
              <a:rPr lang="en-US" sz="2600" dirty="0">
                <a:latin typeface="+mn-lt"/>
              </a:rPr>
              <a:t> </a:t>
            </a:r>
            <a:r>
              <a:rPr lang="en-US" sz="2600" dirty="0" err="1">
                <a:latin typeface="+mn-lt"/>
              </a:rPr>
              <a:t>ve</a:t>
            </a:r>
            <a:r>
              <a:rPr lang="en-US" sz="2600" dirty="0">
                <a:latin typeface="+mn-lt"/>
              </a:rPr>
              <a:t> </a:t>
            </a:r>
            <a:r>
              <a:rPr lang="en-US" sz="2600" dirty="0" err="1">
                <a:latin typeface="+mn-lt"/>
              </a:rPr>
              <a:t>sağlık</a:t>
            </a:r>
            <a:r>
              <a:rPr lang="en-US" sz="2600" dirty="0">
                <a:latin typeface="+mn-lt"/>
              </a:rPr>
              <a:t> </a:t>
            </a:r>
            <a:r>
              <a:rPr lang="en-US" sz="2600" dirty="0" err="1">
                <a:latin typeface="+mn-lt"/>
              </a:rPr>
              <a:t>hizmetlerinin</a:t>
            </a:r>
            <a:r>
              <a:rPr lang="en-US" sz="2600" dirty="0">
                <a:latin typeface="+mn-lt"/>
              </a:rPr>
              <a:t> </a:t>
            </a:r>
            <a:r>
              <a:rPr lang="en-US" sz="2600" dirty="0" err="1">
                <a:latin typeface="+mn-lt"/>
              </a:rPr>
              <a:t>kullanımıyla</a:t>
            </a:r>
            <a:r>
              <a:rPr lang="en-US" sz="2600" dirty="0">
                <a:latin typeface="+mn-lt"/>
              </a:rPr>
              <a:t> </a:t>
            </a:r>
            <a:r>
              <a:rPr lang="en-US" sz="2600" dirty="0" err="1">
                <a:latin typeface="+mn-lt"/>
              </a:rPr>
              <a:t>ilgili</a:t>
            </a:r>
            <a:r>
              <a:rPr lang="en-US" sz="2600" dirty="0">
                <a:latin typeface="+mn-lt"/>
              </a:rPr>
              <a:t> </a:t>
            </a:r>
            <a:r>
              <a:rPr lang="en-US" sz="2600" dirty="0" err="1">
                <a:latin typeface="+mn-lt"/>
              </a:rPr>
              <a:t>materyalleri</a:t>
            </a:r>
            <a:r>
              <a:rPr lang="en-US" sz="2600" dirty="0">
                <a:latin typeface="+mn-lt"/>
              </a:rPr>
              <a:t> </a:t>
            </a:r>
            <a:r>
              <a:rPr lang="en-US" sz="2600" dirty="0" err="1">
                <a:latin typeface="+mn-lt"/>
              </a:rPr>
              <a:t>okuyup</a:t>
            </a:r>
            <a:r>
              <a:rPr lang="en-US" sz="2600" dirty="0">
                <a:latin typeface="+mn-lt"/>
              </a:rPr>
              <a:t> </a:t>
            </a:r>
            <a:r>
              <a:rPr lang="en-US" sz="2600" dirty="0" err="1">
                <a:latin typeface="+mn-lt"/>
              </a:rPr>
              <a:t>anlamaya</a:t>
            </a:r>
            <a:r>
              <a:rPr lang="en-US" sz="2600" dirty="0">
                <a:latin typeface="+mn-lt"/>
              </a:rPr>
              <a:t> </a:t>
            </a:r>
            <a:r>
              <a:rPr lang="en-US" sz="2600" dirty="0" err="1">
                <a:latin typeface="+mn-lt"/>
              </a:rPr>
              <a:t>çalış</a:t>
            </a:r>
            <a:r>
              <a:rPr lang="en-US" sz="2600" dirty="0">
                <a:latin typeface="+mn-lt"/>
              </a:rPr>
              <a:t>!</a:t>
            </a:r>
          </a:p>
          <a:p>
            <a:pPr marL="457200" indent="-457200">
              <a:buFont typeface="Wingdings" panose="05000000000000000000" pitchFamily="2" charset="2"/>
              <a:buChar char="Ø"/>
            </a:pPr>
            <a:r>
              <a:rPr lang="en-US" sz="2600" dirty="0" err="1">
                <a:latin typeface="+mn-lt"/>
              </a:rPr>
              <a:t>Değişen</a:t>
            </a:r>
            <a:r>
              <a:rPr lang="en-US" sz="2600" dirty="0">
                <a:latin typeface="+mn-lt"/>
              </a:rPr>
              <a:t> </a:t>
            </a:r>
            <a:r>
              <a:rPr lang="en-US" sz="2600" dirty="0" err="1">
                <a:latin typeface="+mn-lt"/>
              </a:rPr>
              <a:t>sağlık</a:t>
            </a:r>
            <a:r>
              <a:rPr lang="en-US" sz="2600" dirty="0">
                <a:latin typeface="+mn-lt"/>
              </a:rPr>
              <a:t> </a:t>
            </a:r>
            <a:r>
              <a:rPr lang="en-US" sz="2600" dirty="0" err="1">
                <a:latin typeface="+mn-lt"/>
              </a:rPr>
              <a:t>koşullarına</a:t>
            </a:r>
            <a:r>
              <a:rPr lang="en-US" sz="2600" dirty="0">
                <a:latin typeface="+mn-lt"/>
              </a:rPr>
              <a:t> </a:t>
            </a:r>
            <a:r>
              <a:rPr lang="en-US" sz="2600" dirty="0" err="1">
                <a:latin typeface="+mn-lt"/>
              </a:rPr>
              <a:t>ilgili</a:t>
            </a:r>
            <a:r>
              <a:rPr lang="en-US" sz="2600" dirty="0">
                <a:latin typeface="+mn-lt"/>
              </a:rPr>
              <a:t> </a:t>
            </a:r>
            <a:r>
              <a:rPr lang="en-US" sz="2600" dirty="0" err="1">
                <a:latin typeface="+mn-lt"/>
              </a:rPr>
              <a:t>ol</a:t>
            </a:r>
            <a:r>
              <a:rPr lang="en-US" sz="2600" dirty="0">
                <a:latin typeface="+mn-lt"/>
              </a:rPr>
              <a:t>!</a:t>
            </a:r>
          </a:p>
        </p:txBody>
      </p:sp>
      <p:sp>
        <p:nvSpPr>
          <p:cNvPr id="17" name="TextBox 16"/>
          <p:cNvSpPr txBox="1"/>
          <p:nvPr/>
        </p:nvSpPr>
        <p:spPr>
          <a:xfrm>
            <a:off x="1763688" y="1190362"/>
            <a:ext cx="7668344"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Olmak</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İçin</a:t>
            </a:r>
            <a:r>
              <a:rPr lang="en-US" sz="44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xmlns="" val="35810543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par>
                          <p:cTn id="8" fill="hold">
                            <p:stCondLst>
                              <p:cond delay="1000"/>
                            </p:stCondLst>
                            <p:childTnLst>
                              <p:par>
                                <p:cTn id="9" presetID="18" presetClass="entr" presetSubtype="6" fill="hold" grpId="1"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strips(downRight)">
                                      <p:cBhvr>
                                        <p:cTn id="11" dur="1000"/>
                                        <p:tgtEl>
                                          <p:spTgt spid="16">
                                            <p:txEl>
                                              <p:pRg st="1" end="1"/>
                                            </p:txEl>
                                          </p:spTgt>
                                        </p:tgtEl>
                                      </p:cBhvr>
                                    </p:animEffect>
                                  </p:childTnLst>
                                </p:cTn>
                              </p:par>
                            </p:childTnLst>
                          </p:cTn>
                        </p:par>
                        <p:par>
                          <p:cTn id="12" fill="hold">
                            <p:stCondLst>
                              <p:cond delay="2000"/>
                            </p:stCondLst>
                            <p:childTnLst>
                              <p:par>
                                <p:cTn id="13" presetID="18" presetClass="entr" presetSubtype="6" fill="hold" grpId="1"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strips(downRight)">
                                      <p:cBhvr>
                                        <p:cTn id="15" dur="1000"/>
                                        <p:tgtEl>
                                          <p:spTgt spid="16">
                                            <p:txEl>
                                              <p:pRg st="2" end="2"/>
                                            </p:txEl>
                                          </p:spTgt>
                                        </p:tgtEl>
                                      </p:cBhvr>
                                    </p:animEffect>
                                  </p:childTnLst>
                                </p:cTn>
                              </p:par>
                            </p:childTnLst>
                          </p:cTn>
                        </p:par>
                        <p:par>
                          <p:cTn id="16" fill="hold">
                            <p:stCondLst>
                              <p:cond delay="3000"/>
                            </p:stCondLst>
                            <p:childTnLst>
                              <p:par>
                                <p:cTn id="17" presetID="18" presetClass="entr" presetSubtype="6" fill="hold" grpId="1"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strips(downRight)">
                                      <p:cBhvr>
                                        <p:cTn id="19"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TextBox 15"/>
          <p:cNvSpPr txBox="1"/>
          <p:nvPr/>
        </p:nvSpPr>
        <p:spPr>
          <a:xfrm>
            <a:off x="1529408" y="2616001"/>
            <a:ext cx="6085184" cy="3693319"/>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a:latin typeface="+mn-lt"/>
              </a:rPr>
              <a:t>Öğrendiğin</a:t>
            </a:r>
            <a:r>
              <a:rPr lang="en-US" sz="2600" dirty="0">
                <a:latin typeface="+mn-lt"/>
              </a:rPr>
              <a:t> </a:t>
            </a:r>
            <a:r>
              <a:rPr lang="en-US" sz="2600" dirty="0" err="1">
                <a:latin typeface="+mn-lt"/>
              </a:rPr>
              <a:t>sağlık</a:t>
            </a:r>
            <a:r>
              <a:rPr lang="en-US" sz="2600" dirty="0">
                <a:latin typeface="+mn-lt"/>
              </a:rPr>
              <a:t> </a:t>
            </a:r>
            <a:r>
              <a:rPr lang="en-US" sz="2600" dirty="0" err="1">
                <a:latin typeface="+mn-lt"/>
              </a:rPr>
              <a:t>koruma</a:t>
            </a:r>
            <a:r>
              <a:rPr lang="en-US" sz="2600" dirty="0">
                <a:latin typeface="+mn-lt"/>
              </a:rPr>
              <a:t> </a:t>
            </a:r>
            <a:r>
              <a:rPr lang="en-US" sz="2600" dirty="0" err="1">
                <a:latin typeface="+mn-lt"/>
              </a:rPr>
              <a:t>bilgilerini</a:t>
            </a:r>
            <a:r>
              <a:rPr lang="en-US" sz="2600" dirty="0">
                <a:latin typeface="+mn-lt"/>
              </a:rPr>
              <a:t> </a:t>
            </a:r>
            <a:r>
              <a:rPr lang="en-US" sz="2600" dirty="0" err="1">
                <a:latin typeface="+mn-lt"/>
              </a:rPr>
              <a:t>uygula</a:t>
            </a:r>
            <a:r>
              <a:rPr lang="en-US" sz="2600" dirty="0">
                <a:latin typeface="+mn-lt"/>
              </a:rPr>
              <a:t>!</a:t>
            </a:r>
          </a:p>
          <a:p>
            <a:pPr marL="457200" indent="-457200">
              <a:buFont typeface="Wingdings" panose="05000000000000000000" pitchFamily="2" charset="2"/>
              <a:buChar char="Ø"/>
            </a:pPr>
            <a:r>
              <a:rPr lang="en-US" sz="2600" dirty="0" err="1">
                <a:latin typeface="+mn-lt"/>
              </a:rPr>
              <a:t>Sağlık</a:t>
            </a:r>
            <a:r>
              <a:rPr lang="en-US" sz="2600" dirty="0">
                <a:latin typeface="+mn-lt"/>
              </a:rPr>
              <a:t> </a:t>
            </a:r>
            <a:r>
              <a:rPr lang="en-US" sz="2600" dirty="0" err="1">
                <a:latin typeface="+mn-lt"/>
              </a:rPr>
              <a:t>ve</a:t>
            </a:r>
            <a:r>
              <a:rPr lang="en-US" sz="2600" dirty="0">
                <a:latin typeface="+mn-lt"/>
              </a:rPr>
              <a:t> </a:t>
            </a:r>
            <a:r>
              <a:rPr lang="en-US" sz="2600" dirty="0" err="1">
                <a:latin typeface="+mn-lt"/>
              </a:rPr>
              <a:t>hastalıkla</a:t>
            </a:r>
            <a:r>
              <a:rPr lang="en-US" sz="2600" dirty="0">
                <a:latin typeface="+mn-lt"/>
              </a:rPr>
              <a:t> </a:t>
            </a:r>
            <a:r>
              <a:rPr lang="en-US" sz="2600" dirty="0" err="1">
                <a:latin typeface="+mn-lt"/>
              </a:rPr>
              <a:t>ilgili</a:t>
            </a:r>
            <a:r>
              <a:rPr lang="en-US" sz="2600" dirty="0">
                <a:latin typeface="+mn-lt"/>
              </a:rPr>
              <a:t> </a:t>
            </a:r>
            <a:r>
              <a:rPr lang="en-US" sz="2600" dirty="0" err="1">
                <a:latin typeface="+mn-lt"/>
              </a:rPr>
              <a:t>duyduğun</a:t>
            </a:r>
            <a:r>
              <a:rPr lang="en-US" sz="2600" dirty="0">
                <a:latin typeface="+mn-lt"/>
              </a:rPr>
              <a:t> </a:t>
            </a:r>
            <a:r>
              <a:rPr lang="en-US" sz="2600" dirty="0" err="1">
                <a:latin typeface="+mn-lt"/>
              </a:rPr>
              <a:t>bilgileri</a:t>
            </a:r>
            <a:r>
              <a:rPr lang="en-US" sz="2600" dirty="0">
                <a:latin typeface="+mn-lt"/>
              </a:rPr>
              <a:t> </a:t>
            </a:r>
            <a:r>
              <a:rPr lang="en-US" sz="2600" dirty="0" err="1">
                <a:latin typeface="+mn-lt"/>
              </a:rPr>
              <a:t>eleştirel</a:t>
            </a:r>
            <a:r>
              <a:rPr lang="en-US" sz="2600" dirty="0">
                <a:latin typeface="+mn-lt"/>
              </a:rPr>
              <a:t> </a:t>
            </a:r>
            <a:r>
              <a:rPr lang="en-US" sz="2600" dirty="0" err="1">
                <a:latin typeface="+mn-lt"/>
              </a:rPr>
              <a:t>bir</a:t>
            </a:r>
            <a:r>
              <a:rPr lang="en-US" sz="2600" dirty="0">
                <a:latin typeface="+mn-lt"/>
              </a:rPr>
              <a:t> </a:t>
            </a:r>
            <a:r>
              <a:rPr lang="en-US" sz="2600" dirty="0" err="1">
                <a:latin typeface="+mn-lt"/>
              </a:rPr>
              <a:t>süzgeçten</a:t>
            </a:r>
            <a:r>
              <a:rPr lang="en-US" sz="2600" dirty="0">
                <a:latin typeface="+mn-lt"/>
              </a:rPr>
              <a:t> </a:t>
            </a:r>
            <a:r>
              <a:rPr lang="en-US" sz="2600" dirty="0" err="1">
                <a:latin typeface="+mn-lt"/>
              </a:rPr>
              <a:t>geçirip</a:t>
            </a:r>
            <a:r>
              <a:rPr lang="en-US" sz="2600" dirty="0">
                <a:latin typeface="+mn-lt"/>
              </a:rPr>
              <a:t> </a:t>
            </a:r>
            <a:r>
              <a:rPr lang="en-US" sz="2600" dirty="0" err="1">
                <a:latin typeface="+mn-lt"/>
              </a:rPr>
              <a:t>değerlendir</a:t>
            </a:r>
            <a:r>
              <a:rPr lang="en-US" sz="2600" dirty="0">
                <a:latin typeface="+mn-lt"/>
              </a:rPr>
              <a:t>!</a:t>
            </a:r>
          </a:p>
          <a:p>
            <a:pPr marL="457200" indent="-457200">
              <a:buFont typeface="Wingdings" panose="05000000000000000000" pitchFamily="2" charset="2"/>
              <a:buChar char="Ø"/>
            </a:pPr>
            <a:r>
              <a:rPr lang="en-US" sz="2600" dirty="0" err="1">
                <a:latin typeface="+mn-lt"/>
              </a:rPr>
              <a:t>Sahip</a:t>
            </a:r>
            <a:r>
              <a:rPr lang="en-US" sz="2600" dirty="0">
                <a:latin typeface="+mn-lt"/>
              </a:rPr>
              <a:t> </a:t>
            </a:r>
            <a:r>
              <a:rPr lang="en-US" sz="2600" dirty="0" err="1">
                <a:latin typeface="+mn-lt"/>
              </a:rPr>
              <a:t>olduğun</a:t>
            </a:r>
            <a:r>
              <a:rPr lang="en-US" sz="2600" dirty="0">
                <a:latin typeface="+mn-lt"/>
              </a:rPr>
              <a:t> </a:t>
            </a:r>
            <a:r>
              <a:rPr lang="en-US" sz="2600" dirty="0" err="1">
                <a:latin typeface="+mn-lt"/>
              </a:rPr>
              <a:t>kaynakları</a:t>
            </a:r>
            <a:r>
              <a:rPr lang="en-US" sz="2600" dirty="0">
                <a:latin typeface="+mn-lt"/>
              </a:rPr>
              <a:t> </a:t>
            </a:r>
            <a:r>
              <a:rPr lang="en-US" sz="2600" dirty="0" err="1">
                <a:latin typeface="+mn-lt"/>
              </a:rPr>
              <a:t>doğru</a:t>
            </a:r>
            <a:r>
              <a:rPr lang="en-US" sz="2600" dirty="0">
                <a:latin typeface="+mn-lt"/>
              </a:rPr>
              <a:t> </a:t>
            </a:r>
            <a:r>
              <a:rPr lang="en-US" sz="2600" dirty="0" err="1">
                <a:latin typeface="+mn-lt"/>
              </a:rPr>
              <a:t>ve</a:t>
            </a:r>
            <a:r>
              <a:rPr lang="en-US" sz="2600" dirty="0">
                <a:latin typeface="+mn-lt"/>
              </a:rPr>
              <a:t> </a:t>
            </a:r>
            <a:r>
              <a:rPr lang="en-US" sz="2600" dirty="0" err="1">
                <a:latin typeface="+mn-lt"/>
              </a:rPr>
              <a:t>anlamlı</a:t>
            </a:r>
            <a:r>
              <a:rPr lang="en-US" sz="2600" dirty="0">
                <a:latin typeface="+mn-lt"/>
              </a:rPr>
              <a:t> </a:t>
            </a:r>
            <a:r>
              <a:rPr lang="en-US" sz="2600" dirty="0" err="1">
                <a:latin typeface="+mn-lt"/>
              </a:rPr>
              <a:t>şekilde</a:t>
            </a:r>
            <a:r>
              <a:rPr lang="en-US" sz="2600" dirty="0">
                <a:latin typeface="+mn-lt"/>
              </a:rPr>
              <a:t> </a:t>
            </a:r>
            <a:r>
              <a:rPr lang="en-US" sz="2600" dirty="0" err="1">
                <a:latin typeface="+mn-lt"/>
              </a:rPr>
              <a:t>kullan</a:t>
            </a:r>
            <a:r>
              <a:rPr lang="en-US" sz="2600" dirty="0">
                <a:latin typeface="+mn-lt"/>
              </a:rPr>
              <a:t>!</a:t>
            </a:r>
          </a:p>
          <a:p>
            <a:pPr marL="457200" indent="-457200">
              <a:buFont typeface="Wingdings" panose="05000000000000000000" pitchFamily="2" charset="2"/>
              <a:buChar char="Ø"/>
            </a:pPr>
            <a:r>
              <a:rPr lang="en-US" sz="2600" dirty="0" err="1">
                <a:latin typeface="+mn-lt"/>
              </a:rPr>
              <a:t>Sağlık</a:t>
            </a:r>
            <a:r>
              <a:rPr lang="en-US" sz="2600" dirty="0">
                <a:latin typeface="+mn-lt"/>
              </a:rPr>
              <a:t> </a:t>
            </a:r>
            <a:r>
              <a:rPr lang="en-US" sz="2600" dirty="0" err="1">
                <a:latin typeface="+mn-lt"/>
              </a:rPr>
              <a:t>hizmetlerinden</a:t>
            </a:r>
            <a:r>
              <a:rPr lang="en-US" sz="2600" dirty="0">
                <a:latin typeface="+mn-lt"/>
              </a:rPr>
              <a:t> </a:t>
            </a:r>
            <a:r>
              <a:rPr lang="en-US" sz="2600" dirty="0" err="1">
                <a:latin typeface="+mn-lt"/>
              </a:rPr>
              <a:t>kaliteli</a:t>
            </a:r>
            <a:r>
              <a:rPr lang="en-US" sz="2600" dirty="0">
                <a:latin typeface="+mn-lt"/>
              </a:rPr>
              <a:t> </a:t>
            </a:r>
            <a:r>
              <a:rPr lang="en-US" sz="2600" dirty="0" err="1">
                <a:latin typeface="+mn-lt"/>
              </a:rPr>
              <a:t>ve</a:t>
            </a:r>
            <a:r>
              <a:rPr lang="en-US" sz="2600" dirty="0">
                <a:latin typeface="+mn-lt"/>
              </a:rPr>
              <a:t> </a:t>
            </a:r>
            <a:r>
              <a:rPr lang="en-US" sz="2600" dirty="0" err="1">
                <a:latin typeface="+mn-lt"/>
              </a:rPr>
              <a:t>sana</a:t>
            </a:r>
            <a:r>
              <a:rPr lang="en-US" sz="2600" dirty="0">
                <a:latin typeface="+mn-lt"/>
              </a:rPr>
              <a:t> </a:t>
            </a:r>
            <a:r>
              <a:rPr lang="en-US" sz="2600" dirty="0" err="1">
                <a:latin typeface="+mn-lt"/>
              </a:rPr>
              <a:t>gerekli</a:t>
            </a:r>
            <a:r>
              <a:rPr lang="en-US" sz="2600" dirty="0">
                <a:latin typeface="+mn-lt"/>
              </a:rPr>
              <a:t> </a:t>
            </a:r>
            <a:r>
              <a:rPr lang="en-US" sz="2600" dirty="0" err="1">
                <a:latin typeface="+mn-lt"/>
              </a:rPr>
              <a:t>olanları</a:t>
            </a:r>
            <a:r>
              <a:rPr lang="en-US" sz="2600" dirty="0">
                <a:latin typeface="+mn-lt"/>
              </a:rPr>
              <a:t> al!</a:t>
            </a:r>
          </a:p>
        </p:txBody>
      </p:sp>
      <p:sp>
        <p:nvSpPr>
          <p:cNvPr id="6" name="TextBox 5"/>
          <p:cNvSpPr txBox="1"/>
          <p:nvPr/>
        </p:nvSpPr>
        <p:spPr>
          <a:xfrm>
            <a:off x="1763688" y="1190362"/>
            <a:ext cx="7668344"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Sağlık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Okuryazarı</a:t>
            </a:r>
            <a:r>
              <a:rPr lang="en-US" sz="4400" dirty="0">
                <a:solidFill>
                  <a:srgbClr val="FF0000"/>
                </a:solidFill>
                <a:effectLst>
                  <a:outerShdw blurRad="38100" dist="38100" dir="2700000" algn="tl">
                    <a:srgbClr val="000000">
                      <a:alpha val="43137"/>
                    </a:srgbClr>
                  </a:outerShdw>
                </a:effectLst>
                <a:latin typeface="+mj-lt"/>
              </a:rPr>
              <a:t> </a:t>
            </a:r>
            <a:endParaRPr lang="tr-TR" sz="4400" dirty="0" smtClean="0">
              <a:solidFill>
                <a:srgbClr val="FF0000"/>
              </a:solidFill>
              <a:effectLst>
                <a:outerShdw blurRad="38100" dist="38100" dir="2700000" algn="tl">
                  <a:srgbClr val="000000">
                    <a:alpha val="43137"/>
                  </a:srgbClr>
                </a:outerShdw>
              </a:effectLst>
              <a:latin typeface="+mj-lt"/>
            </a:endParaRPr>
          </a:p>
          <a:p>
            <a:r>
              <a:rPr lang="en-US" sz="4400" dirty="0" err="1" smtClean="0">
                <a:solidFill>
                  <a:srgbClr val="FF0000"/>
                </a:solidFill>
                <a:effectLst>
                  <a:outerShdw blurRad="38100" dist="38100" dir="2700000" algn="tl">
                    <a:srgbClr val="000000">
                      <a:alpha val="43137"/>
                    </a:srgbClr>
                  </a:outerShdw>
                </a:effectLst>
                <a:latin typeface="+mj-lt"/>
              </a:rPr>
              <a:t>Olmak</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İçin</a:t>
            </a:r>
            <a:r>
              <a:rPr lang="en-US" sz="44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xmlns="" val="461703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p:cTn id="13"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p:cTn id="19"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p:cTn id="25"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2246</TotalTime>
  <Words>3729</Words>
  <Application>Microsoft Office PowerPoint</Application>
  <PresentationFormat>Ekran Gösterisi (4:3)</PresentationFormat>
  <Paragraphs>462</Paragraphs>
  <Slides>50</Slides>
  <Notes>50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Fotoğraflar ve Grafik Çalışmaları</vt:lpstr>
    </vt:vector>
  </TitlesOfParts>
  <Company>EDAM (Eğitim Danışmanlığı ve Araştırmaları Merkezi)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yasam_yetiskin</dc:title>
  <dc:creator>Mustafa; Alpaslan; Hatice; EDAM</dc:creator>
  <dc:description>Bu sunu Yeşilay tarafından yetişkinlere ve anne babalara yönelik hazırlanmış aşağıdaki kitapçıktan yararlanılarak oluşturulmuştur:_x000d_
Sağlık Her İşin Başı, Mustafa Çetin ve A. Nilgün Canel, 2014, İstanbul, Yeşilay TBM Alan Kitaplığı Dizisi No: 7.</dc:description>
  <cp:lastModifiedBy>Şenay</cp:lastModifiedBy>
  <cp:revision>690</cp:revision>
  <dcterms:created xsi:type="dcterms:W3CDTF">2010-12-23T09:12:01Z</dcterms:created>
  <dcterms:modified xsi:type="dcterms:W3CDTF">2016-01-10T15:17:10Z</dcterms:modified>
</cp:coreProperties>
</file>